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handoutMasterIdLst>
    <p:handoutMasterId r:id="rId12"/>
  </p:handoutMasterIdLst>
  <p:sldIdLst>
    <p:sldId id="257" r:id="rId2"/>
    <p:sldId id="258" r:id="rId3"/>
    <p:sldId id="259" r:id="rId4"/>
    <p:sldId id="260" r:id="rId5"/>
    <p:sldId id="264" r:id="rId6"/>
    <p:sldId id="265" r:id="rId7"/>
    <p:sldId id="263" r:id="rId8"/>
    <p:sldId id="261" r:id="rId9"/>
    <p:sldId id="262" r:id="rId10"/>
  </p:sldIdLst>
  <p:sldSz cx="9144000" cy="6858000" type="screen4x3"/>
  <p:notesSz cx="6858000" cy="9144000"/>
  <p:defaultTextStyle>
    <a:defPPr>
      <a:defRPr lang="es-AR"/>
    </a:defPPr>
    <a:lvl1pPr algn="l" rtl="0" fontAlgn="base">
      <a:spcBef>
        <a:spcPct val="0"/>
      </a:spcBef>
      <a:spcAft>
        <a:spcPct val="0"/>
      </a:spcAft>
      <a:defRPr kern="1200">
        <a:solidFill>
          <a:schemeClr val="tx1"/>
        </a:solidFill>
        <a:latin typeface="Book Antiqua" pitchFamily="18" charset="0"/>
        <a:ea typeface="+mn-ea"/>
        <a:cs typeface="Arial" charset="0"/>
      </a:defRPr>
    </a:lvl1pPr>
    <a:lvl2pPr marL="457200" algn="l" rtl="0" fontAlgn="base">
      <a:spcBef>
        <a:spcPct val="0"/>
      </a:spcBef>
      <a:spcAft>
        <a:spcPct val="0"/>
      </a:spcAft>
      <a:defRPr kern="1200">
        <a:solidFill>
          <a:schemeClr val="tx1"/>
        </a:solidFill>
        <a:latin typeface="Book Antiqua" pitchFamily="18" charset="0"/>
        <a:ea typeface="+mn-ea"/>
        <a:cs typeface="Arial" charset="0"/>
      </a:defRPr>
    </a:lvl2pPr>
    <a:lvl3pPr marL="914400" algn="l" rtl="0" fontAlgn="base">
      <a:spcBef>
        <a:spcPct val="0"/>
      </a:spcBef>
      <a:spcAft>
        <a:spcPct val="0"/>
      </a:spcAft>
      <a:defRPr kern="1200">
        <a:solidFill>
          <a:schemeClr val="tx1"/>
        </a:solidFill>
        <a:latin typeface="Book Antiqua" pitchFamily="18" charset="0"/>
        <a:ea typeface="+mn-ea"/>
        <a:cs typeface="Arial" charset="0"/>
      </a:defRPr>
    </a:lvl3pPr>
    <a:lvl4pPr marL="1371600" algn="l" rtl="0" fontAlgn="base">
      <a:spcBef>
        <a:spcPct val="0"/>
      </a:spcBef>
      <a:spcAft>
        <a:spcPct val="0"/>
      </a:spcAft>
      <a:defRPr kern="1200">
        <a:solidFill>
          <a:schemeClr val="tx1"/>
        </a:solidFill>
        <a:latin typeface="Book Antiqua" pitchFamily="18" charset="0"/>
        <a:ea typeface="+mn-ea"/>
        <a:cs typeface="Arial" charset="0"/>
      </a:defRPr>
    </a:lvl4pPr>
    <a:lvl5pPr marL="1828800" algn="l" rtl="0" fontAlgn="base">
      <a:spcBef>
        <a:spcPct val="0"/>
      </a:spcBef>
      <a:spcAft>
        <a:spcPct val="0"/>
      </a:spcAft>
      <a:defRPr kern="1200">
        <a:solidFill>
          <a:schemeClr val="tx1"/>
        </a:solidFill>
        <a:latin typeface="Book Antiqua" pitchFamily="18" charset="0"/>
        <a:ea typeface="+mn-ea"/>
        <a:cs typeface="Arial" charset="0"/>
      </a:defRPr>
    </a:lvl5pPr>
    <a:lvl6pPr marL="2286000" algn="l" defTabSz="914400" rtl="0" eaLnBrk="1" latinLnBrk="0" hangingPunct="1">
      <a:defRPr kern="1200">
        <a:solidFill>
          <a:schemeClr val="tx1"/>
        </a:solidFill>
        <a:latin typeface="Book Antiqua" pitchFamily="18" charset="0"/>
        <a:ea typeface="+mn-ea"/>
        <a:cs typeface="Arial" charset="0"/>
      </a:defRPr>
    </a:lvl6pPr>
    <a:lvl7pPr marL="2743200" algn="l" defTabSz="914400" rtl="0" eaLnBrk="1" latinLnBrk="0" hangingPunct="1">
      <a:defRPr kern="1200">
        <a:solidFill>
          <a:schemeClr val="tx1"/>
        </a:solidFill>
        <a:latin typeface="Book Antiqua" pitchFamily="18" charset="0"/>
        <a:ea typeface="+mn-ea"/>
        <a:cs typeface="Arial" charset="0"/>
      </a:defRPr>
    </a:lvl7pPr>
    <a:lvl8pPr marL="3200400" algn="l" defTabSz="914400" rtl="0" eaLnBrk="1" latinLnBrk="0" hangingPunct="1">
      <a:defRPr kern="1200">
        <a:solidFill>
          <a:schemeClr val="tx1"/>
        </a:solidFill>
        <a:latin typeface="Book Antiqua" pitchFamily="18" charset="0"/>
        <a:ea typeface="+mn-ea"/>
        <a:cs typeface="Arial" charset="0"/>
      </a:defRPr>
    </a:lvl8pPr>
    <a:lvl9pPr marL="3657600" algn="l" defTabSz="914400" rtl="0" eaLnBrk="1" latinLnBrk="0" hangingPunct="1">
      <a:defRPr kern="1200">
        <a:solidFill>
          <a:schemeClr val="tx1"/>
        </a:solidFill>
        <a:latin typeface="Book Antiqua"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68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870" y="15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UY"/>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15FC145-6759-4B49-9055-D989ED556BE6}" type="datetimeFigureOut">
              <a:rPr lang="es-UY"/>
              <a:pPr>
                <a:defRPr/>
              </a:pPr>
              <a:t>12/05/2011</a:t>
            </a:fld>
            <a:endParaRPr lang="es-UY"/>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UY"/>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B69F1235-328B-4D5C-BD79-7F9A561C3B42}" type="slidenum">
              <a:rPr lang="es-UY"/>
              <a:pPr>
                <a:defRPr/>
              </a:pPr>
              <a:t>‹Nº›</a:t>
            </a:fld>
            <a:endParaRPr lang="es-UY"/>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DE71999C-49DD-42B9-861D-BD7BE731CC99}" type="datetimeFigureOut">
              <a:rPr lang="fr-FR"/>
              <a:pPr>
                <a:defRPr/>
              </a:pPr>
              <a:t>12/05/2011</a:t>
            </a:fld>
            <a:endParaRPr lang="fr-F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fr-FR"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5C9B28B-704B-463F-8982-5BE6A6B73234}" type="slidenum">
              <a:rPr lang="fr-FR"/>
              <a:pPr>
                <a:defRPr/>
              </a:pPr>
              <a:t>‹Nº›</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04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2048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B66354A-5842-467A-AA7F-4D9C837E2283}" type="slidenum">
              <a:rPr lang="fr-FR" smtClean="0"/>
              <a:pPr fontAlgn="base">
                <a:spcBef>
                  <a:spcPct val="0"/>
                </a:spcBef>
                <a:spcAft>
                  <a:spcPct val="0"/>
                </a:spcAft>
                <a:defRPr/>
              </a:pPr>
              <a:t>9</a:t>
            </a:fld>
            <a:endParaRPr lang="fr-FR"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4" name="Picture 6" descr="CoverOverlay.pn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grpSp>
        <p:nvGrpSpPr>
          <p:cNvPr id="5"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6" name="TextBox 8"/>
            <p:cNvSpPr txBox="1"/>
            <p:nvPr/>
          </p:nvSpPr>
          <p:spPr>
            <a:xfrm>
              <a:off x="4147073" y="1381459"/>
              <a:ext cx="877163" cy="923330"/>
            </a:xfrm>
            <a:prstGeom prst="rect">
              <a:avLst/>
            </a:prstGeom>
            <a:noFill/>
          </p:spPr>
          <p:txBody>
            <a:bodyPr wrap="none">
              <a:spAutoFit/>
            </a:bodyPr>
            <a:lstStyle/>
            <a:p>
              <a:pPr fontAlgn="auto">
                <a:spcBef>
                  <a:spcPts val="0"/>
                </a:spcBef>
                <a:spcAft>
                  <a:spcPts val="0"/>
                </a:spcAft>
                <a:defRPr/>
              </a:pPr>
              <a:r>
                <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cs typeface="+mn-cs"/>
                </a:rPr>
                <a:t></a:t>
              </a:r>
            </a:p>
          </p:txBody>
        </p:sp>
        <p:cxnSp>
          <p:nvCxnSpPr>
            <p:cNvPr id="7"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9" name="Date Placeholder 3"/>
          <p:cNvSpPr>
            <a:spLocks noGrp="1"/>
          </p:cNvSpPr>
          <p:nvPr>
            <p:ph type="dt" sz="half" idx="10"/>
          </p:nvPr>
        </p:nvSpPr>
        <p:spPr/>
        <p:txBody>
          <a:bodyPr/>
          <a:lstStyle>
            <a:lvl1pPr>
              <a:defRPr>
                <a:solidFill>
                  <a:schemeClr val="tx2"/>
                </a:solidFill>
              </a:defRPr>
            </a:lvl1pPr>
          </a:lstStyle>
          <a:p>
            <a:pPr>
              <a:defRPr/>
            </a:pPr>
            <a:fld id="{B4859198-2788-44AE-B8AA-A08A629B4C1E}" type="datetimeFigureOut">
              <a:rPr lang="es-AR"/>
              <a:pPr>
                <a:defRPr/>
              </a:pPr>
              <a:t>12/05/2011</a:t>
            </a:fld>
            <a:endParaRPr lang="es-AR"/>
          </a:p>
        </p:txBody>
      </p:sp>
      <p:sp>
        <p:nvSpPr>
          <p:cNvPr id="10" name="Footer Placeholder 4"/>
          <p:cNvSpPr>
            <a:spLocks noGrp="1"/>
          </p:cNvSpPr>
          <p:nvPr>
            <p:ph type="ftr" sz="quarter" idx="11"/>
          </p:nvPr>
        </p:nvSpPr>
        <p:spPr/>
        <p:txBody>
          <a:bodyPr/>
          <a:lstStyle>
            <a:lvl1pPr>
              <a:defRPr>
                <a:solidFill>
                  <a:schemeClr val="tx2"/>
                </a:solidFill>
              </a:defRPr>
            </a:lvl1pPr>
          </a:lstStyle>
          <a:p>
            <a:pPr>
              <a:defRPr/>
            </a:pPr>
            <a:endParaRPr lang="es-AR"/>
          </a:p>
        </p:txBody>
      </p:sp>
      <p:sp>
        <p:nvSpPr>
          <p:cNvPr id="11" name="Slide Number Placeholder 5"/>
          <p:cNvSpPr>
            <a:spLocks noGrp="1"/>
          </p:cNvSpPr>
          <p:nvPr>
            <p:ph type="sldNum" sz="quarter" idx="12"/>
          </p:nvPr>
        </p:nvSpPr>
        <p:spPr/>
        <p:txBody>
          <a:bodyPr/>
          <a:lstStyle>
            <a:lvl1pPr>
              <a:defRPr>
                <a:solidFill>
                  <a:schemeClr val="tx2"/>
                </a:solidFill>
              </a:defRPr>
            </a:lvl1pPr>
          </a:lstStyle>
          <a:p>
            <a:pPr>
              <a:defRPr/>
            </a:pPr>
            <a:fld id="{897AC9FA-4CD1-405B-83C2-632ADA74A1EC}" type="slidenum">
              <a:rPr lang="es-AR"/>
              <a:pPr>
                <a:defRPr/>
              </a:pPr>
              <a:t>‹Nº›</a:t>
            </a:fld>
            <a:endParaRPr lang="es-A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grpSp>
        <p:nvGrpSpPr>
          <p:cNvPr id="4" name="Group 10"/>
          <p:cNvGrpSpPr>
            <a:grpSpLocks/>
          </p:cNvGrpSpPr>
          <p:nvPr/>
        </p:nvGrpSpPr>
        <p:grpSpPr bwMode="auto">
          <a:xfrm>
            <a:off x="1173163" y="1392238"/>
            <a:ext cx="6778625" cy="923925"/>
            <a:chOff x="1172584" y="1381459"/>
            <a:chExt cx="6779110" cy="923330"/>
          </a:xfrm>
        </p:grpSpPr>
        <p:sp>
          <p:nvSpPr>
            <p:cNvPr id="5" name="TextBox 14"/>
            <p:cNvSpPr txBox="1">
              <a:spLocks noChangeArrowheads="1"/>
            </p:cNvSpPr>
            <p:nvPr/>
          </p:nvSpPr>
          <p:spPr bwMode="auto">
            <a:xfrm>
              <a:off x="4147772" y="1381459"/>
              <a:ext cx="876363" cy="923330"/>
            </a:xfrm>
            <a:prstGeom prst="rect">
              <a:avLst/>
            </a:prstGeom>
            <a:noFill/>
            <a:ln w="9525">
              <a:noFill/>
              <a:miter lim="800000"/>
              <a:headEnd/>
              <a:tailEnd/>
            </a:ln>
          </p:spPr>
          <p:txBody>
            <a:bodyPr wrap="none">
              <a:spAutoFit/>
            </a:bodyPr>
            <a:lstStyle/>
            <a:p>
              <a:pPr>
                <a:defRPr/>
              </a:pPr>
              <a:r>
                <a:rPr lang="en-US" sz="5400">
                  <a:solidFill>
                    <a:srgbClr val="A6A1A1"/>
                  </a:solidFill>
                  <a:latin typeface="Wingdings" pitchFamily="2" charset="2"/>
                </a:rPr>
                <a:t></a:t>
              </a:r>
            </a:p>
          </p:txBody>
        </p:sp>
        <p:cxnSp>
          <p:nvCxnSpPr>
            <p:cNvPr id="6" name="Straight Connector 15"/>
            <p:cNvCxnSpPr/>
            <p:nvPr/>
          </p:nvCxnSpPr>
          <p:spPr>
            <a:xfrm rot="10800000">
              <a:off x="1172584" y="1925620"/>
              <a:ext cx="3119660"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6"/>
            <p:cNvCxnSpPr/>
            <p:nvPr/>
          </p:nvCxnSpPr>
          <p:spPr>
            <a:xfrm rot="10800000">
              <a:off x="4832033" y="1922447"/>
              <a:ext cx="3119661"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Date Placeholder 3"/>
          <p:cNvSpPr>
            <a:spLocks noGrp="1"/>
          </p:cNvSpPr>
          <p:nvPr>
            <p:ph type="dt" sz="half" idx="10"/>
          </p:nvPr>
        </p:nvSpPr>
        <p:spPr/>
        <p:txBody>
          <a:bodyPr/>
          <a:lstStyle>
            <a:lvl1pPr>
              <a:defRPr/>
            </a:lvl1pPr>
          </a:lstStyle>
          <a:p>
            <a:pPr>
              <a:defRPr/>
            </a:pPr>
            <a:fld id="{720F595A-6868-4080-A045-7C7CF1E96DE2}" type="datetimeFigureOut">
              <a:rPr lang="es-AR"/>
              <a:pPr>
                <a:defRPr/>
              </a:pPr>
              <a:t>12/05/2011</a:t>
            </a:fld>
            <a:endParaRPr lang="es-AR"/>
          </a:p>
        </p:txBody>
      </p:sp>
      <p:sp>
        <p:nvSpPr>
          <p:cNvPr id="9" name="Footer Placeholder 4"/>
          <p:cNvSpPr>
            <a:spLocks noGrp="1"/>
          </p:cNvSpPr>
          <p:nvPr>
            <p:ph type="ftr" sz="quarter" idx="11"/>
          </p:nvPr>
        </p:nvSpPr>
        <p:spPr/>
        <p:txBody>
          <a:bodyPr/>
          <a:lstStyle>
            <a:lvl1pPr>
              <a:defRPr/>
            </a:lvl1pPr>
          </a:lstStyle>
          <a:p>
            <a:pPr>
              <a:defRPr/>
            </a:pPr>
            <a:endParaRPr lang="es-AR"/>
          </a:p>
        </p:txBody>
      </p:sp>
      <p:sp>
        <p:nvSpPr>
          <p:cNvPr id="10" name="Slide Number Placeholder 5"/>
          <p:cNvSpPr>
            <a:spLocks noGrp="1"/>
          </p:cNvSpPr>
          <p:nvPr>
            <p:ph type="sldNum" sz="quarter" idx="12"/>
          </p:nvPr>
        </p:nvSpPr>
        <p:spPr/>
        <p:txBody>
          <a:bodyPr/>
          <a:lstStyle>
            <a:lvl1pPr>
              <a:defRPr/>
            </a:lvl1pPr>
          </a:lstStyle>
          <a:p>
            <a:pPr>
              <a:defRPr/>
            </a:pPr>
            <a:fld id="{21C67E79-2F95-4D3F-92EA-D68E78141E85}" type="slidenum">
              <a:rPr lang="es-AR"/>
              <a:pPr>
                <a:defRPr/>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grpSp>
        <p:nvGrpSpPr>
          <p:cNvPr id="4" name="Group 10"/>
          <p:cNvGrpSpPr>
            <a:grpSpLocks/>
          </p:cNvGrpSpPr>
          <p:nvPr/>
        </p:nvGrpSpPr>
        <p:grpSpPr bwMode="auto">
          <a:xfrm rot="5400000">
            <a:off x="3908425" y="2881313"/>
            <a:ext cx="5481637" cy="922338"/>
            <a:chOff x="1815339" y="1381459"/>
            <a:chExt cx="5480154" cy="923330"/>
          </a:xfrm>
        </p:grpSpPr>
        <p:sp>
          <p:nvSpPr>
            <p:cNvPr id="5" name="TextBox 11"/>
            <p:cNvSpPr txBox="1">
              <a:spLocks noChangeArrowheads="1"/>
            </p:cNvSpPr>
            <p:nvPr/>
          </p:nvSpPr>
          <p:spPr bwMode="auto">
            <a:xfrm>
              <a:off x="4146745" y="1381458"/>
              <a:ext cx="877650" cy="923330"/>
            </a:xfrm>
            <a:prstGeom prst="rect">
              <a:avLst/>
            </a:prstGeom>
            <a:noFill/>
            <a:ln w="9525">
              <a:noFill/>
              <a:miter lim="800000"/>
              <a:headEnd/>
              <a:tailEnd/>
            </a:ln>
          </p:spPr>
          <p:txBody>
            <a:bodyPr wrap="none">
              <a:spAutoFit/>
            </a:bodyPr>
            <a:lstStyle/>
            <a:p>
              <a:pPr>
                <a:defRPr/>
              </a:pPr>
              <a:r>
                <a:rPr lang="en-US" sz="5400">
                  <a:solidFill>
                    <a:srgbClr val="A6A1A1"/>
                  </a:solidFill>
                  <a:latin typeface="Wingdings" pitchFamily="2" charset="2"/>
                </a:rPr>
                <a:t></a:t>
              </a:r>
            </a:p>
          </p:txBody>
        </p:sp>
        <p:cxnSp>
          <p:nvCxnSpPr>
            <p:cNvPr id="6" name="Straight Connector 12"/>
            <p:cNvCxnSpPr/>
            <p:nvPr/>
          </p:nvCxnSpPr>
          <p:spPr>
            <a:xfrm flipH="1" flipV="1">
              <a:off x="1815339" y="1924967"/>
              <a:ext cx="2469482" cy="1590"/>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3"/>
            <p:cNvCxnSpPr/>
            <p:nvPr/>
          </p:nvCxnSpPr>
          <p:spPr>
            <a:xfrm rot="10800000">
              <a:off x="4826011" y="1928146"/>
              <a:ext cx="2469482" cy="1590"/>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Vertical Title 1"/>
          <p:cNvSpPr>
            <a:spLocks noGrp="1"/>
          </p:cNvSpPr>
          <p:nvPr>
            <p:ph type="title" orient="vert"/>
          </p:nvPr>
        </p:nvSpPr>
        <p:spPr>
          <a:xfrm>
            <a:off x="6766560" y="559398"/>
            <a:ext cx="1678193"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Date Placeholder 3"/>
          <p:cNvSpPr>
            <a:spLocks noGrp="1"/>
          </p:cNvSpPr>
          <p:nvPr>
            <p:ph type="dt" sz="half" idx="10"/>
          </p:nvPr>
        </p:nvSpPr>
        <p:spPr/>
        <p:txBody>
          <a:bodyPr/>
          <a:lstStyle>
            <a:lvl1pPr>
              <a:defRPr/>
            </a:lvl1pPr>
          </a:lstStyle>
          <a:p>
            <a:pPr>
              <a:defRPr/>
            </a:pPr>
            <a:fld id="{538C4AC5-B776-42A6-A492-C8FA230E4ADF}" type="datetimeFigureOut">
              <a:rPr lang="es-AR"/>
              <a:pPr>
                <a:defRPr/>
              </a:pPr>
              <a:t>12/05/2011</a:t>
            </a:fld>
            <a:endParaRPr lang="es-AR"/>
          </a:p>
        </p:txBody>
      </p:sp>
      <p:sp>
        <p:nvSpPr>
          <p:cNvPr id="9" name="Footer Placeholder 4"/>
          <p:cNvSpPr>
            <a:spLocks noGrp="1"/>
          </p:cNvSpPr>
          <p:nvPr>
            <p:ph type="ftr" sz="quarter" idx="11"/>
          </p:nvPr>
        </p:nvSpPr>
        <p:spPr/>
        <p:txBody>
          <a:bodyPr/>
          <a:lstStyle>
            <a:lvl1pPr>
              <a:defRPr/>
            </a:lvl1pPr>
          </a:lstStyle>
          <a:p>
            <a:pPr>
              <a:defRPr/>
            </a:pPr>
            <a:endParaRPr lang="es-AR"/>
          </a:p>
        </p:txBody>
      </p:sp>
      <p:sp>
        <p:nvSpPr>
          <p:cNvPr id="10" name="Slide Number Placeholder 5"/>
          <p:cNvSpPr>
            <a:spLocks noGrp="1"/>
          </p:cNvSpPr>
          <p:nvPr>
            <p:ph type="sldNum" sz="quarter" idx="12"/>
          </p:nvPr>
        </p:nvSpPr>
        <p:spPr/>
        <p:txBody>
          <a:bodyPr/>
          <a:lstStyle>
            <a:lvl1pPr>
              <a:defRPr/>
            </a:lvl1pPr>
          </a:lstStyle>
          <a:p>
            <a:pPr>
              <a:defRPr/>
            </a:pPr>
            <a:fld id="{059A83D0-D8BA-44C8-9D01-5880C4DBFDB9}" type="slidenum">
              <a:rPr lang="es-AR"/>
              <a:pPr>
                <a:defRPr/>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grpSp>
        <p:nvGrpSpPr>
          <p:cNvPr id="4" name="Group 11"/>
          <p:cNvGrpSpPr>
            <a:grpSpLocks/>
          </p:cNvGrpSpPr>
          <p:nvPr/>
        </p:nvGrpSpPr>
        <p:grpSpPr bwMode="auto">
          <a:xfrm>
            <a:off x="1173163" y="1392238"/>
            <a:ext cx="6778625" cy="923925"/>
            <a:chOff x="1172584" y="1381459"/>
            <a:chExt cx="6779110" cy="923330"/>
          </a:xfrm>
        </p:grpSpPr>
        <p:sp>
          <p:nvSpPr>
            <p:cNvPr id="5" name="TextBox 12"/>
            <p:cNvSpPr txBox="1">
              <a:spLocks noChangeArrowheads="1"/>
            </p:cNvSpPr>
            <p:nvPr/>
          </p:nvSpPr>
          <p:spPr bwMode="auto">
            <a:xfrm>
              <a:off x="4147772" y="1381459"/>
              <a:ext cx="876363" cy="923330"/>
            </a:xfrm>
            <a:prstGeom prst="rect">
              <a:avLst/>
            </a:prstGeom>
            <a:noFill/>
            <a:ln w="9525">
              <a:noFill/>
              <a:miter lim="800000"/>
              <a:headEnd/>
              <a:tailEnd/>
            </a:ln>
          </p:spPr>
          <p:txBody>
            <a:bodyPr wrap="none">
              <a:spAutoFit/>
            </a:bodyPr>
            <a:lstStyle/>
            <a:p>
              <a:pPr>
                <a:defRPr/>
              </a:pPr>
              <a:r>
                <a:rPr lang="en-US" sz="5400">
                  <a:solidFill>
                    <a:srgbClr val="A6A1A1"/>
                  </a:solidFill>
                  <a:latin typeface="Wingdings" pitchFamily="2" charset="2"/>
                </a:rPr>
                <a:t></a:t>
              </a:r>
            </a:p>
          </p:txBody>
        </p:sp>
        <p:cxnSp>
          <p:nvCxnSpPr>
            <p:cNvPr id="6" name="Straight Connector 13"/>
            <p:cNvCxnSpPr/>
            <p:nvPr/>
          </p:nvCxnSpPr>
          <p:spPr>
            <a:xfrm rot="10800000">
              <a:off x="1172584" y="1925620"/>
              <a:ext cx="3119660"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7" name="Straight Connector 14"/>
            <p:cNvCxnSpPr/>
            <p:nvPr/>
          </p:nvCxnSpPr>
          <p:spPr>
            <a:xfrm rot="10800000">
              <a:off x="4832033" y="1922447"/>
              <a:ext cx="3119661"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sp>
        <p:nvSpPr>
          <p:cNvPr id="8" name="Date Placeholder 3"/>
          <p:cNvSpPr>
            <a:spLocks noGrp="1"/>
          </p:cNvSpPr>
          <p:nvPr>
            <p:ph type="dt" sz="half" idx="10"/>
          </p:nvPr>
        </p:nvSpPr>
        <p:spPr/>
        <p:txBody>
          <a:bodyPr/>
          <a:lstStyle>
            <a:lvl1pPr>
              <a:defRPr/>
            </a:lvl1pPr>
          </a:lstStyle>
          <a:p>
            <a:pPr>
              <a:defRPr/>
            </a:pPr>
            <a:fld id="{9E81DBDE-7E27-4615-9558-9061A9402884}" type="datetimeFigureOut">
              <a:rPr lang="es-AR"/>
              <a:pPr>
                <a:defRPr/>
              </a:pPr>
              <a:t>12/05/2011</a:t>
            </a:fld>
            <a:endParaRPr lang="es-AR"/>
          </a:p>
        </p:txBody>
      </p:sp>
      <p:sp>
        <p:nvSpPr>
          <p:cNvPr id="9" name="Footer Placeholder 4"/>
          <p:cNvSpPr>
            <a:spLocks noGrp="1"/>
          </p:cNvSpPr>
          <p:nvPr>
            <p:ph type="ftr" sz="quarter" idx="11"/>
          </p:nvPr>
        </p:nvSpPr>
        <p:spPr/>
        <p:txBody>
          <a:bodyPr/>
          <a:lstStyle>
            <a:lvl1pPr>
              <a:defRPr/>
            </a:lvl1pPr>
          </a:lstStyle>
          <a:p>
            <a:pPr>
              <a:defRPr/>
            </a:pPr>
            <a:endParaRPr lang="es-AR"/>
          </a:p>
        </p:txBody>
      </p:sp>
      <p:sp>
        <p:nvSpPr>
          <p:cNvPr id="10" name="Slide Number Placeholder 5"/>
          <p:cNvSpPr>
            <a:spLocks noGrp="1"/>
          </p:cNvSpPr>
          <p:nvPr>
            <p:ph type="sldNum" sz="quarter" idx="12"/>
          </p:nvPr>
        </p:nvSpPr>
        <p:spPr/>
        <p:txBody>
          <a:bodyPr/>
          <a:lstStyle>
            <a:lvl1pPr>
              <a:defRPr/>
            </a:lvl1pPr>
          </a:lstStyle>
          <a:p>
            <a:pPr>
              <a:defRPr/>
            </a:pPr>
            <a:fld id="{E0EBEBF4-97FF-433C-9A14-443E2A8C0157}" type="slidenum">
              <a:rPr lang="es-AR"/>
              <a:pPr>
                <a:defRPr/>
              </a:pPr>
              <a:t>‹Nº›</a:t>
            </a:fld>
            <a:endParaRPr lang="es-AR"/>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4" name="Picture 11" descr="Cove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grpSp>
        <p:nvGrpSpPr>
          <p:cNvPr id="5" name="Group 7"/>
          <p:cNvGrpSpPr>
            <a:grpSpLocks/>
          </p:cNvGrpSpPr>
          <p:nvPr/>
        </p:nvGrpSpPr>
        <p:grpSpPr bwMode="auto">
          <a:xfrm>
            <a:off x="1173163" y="2887663"/>
            <a:ext cx="6778625" cy="923925"/>
            <a:chOff x="1172584" y="1381459"/>
            <a:chExt cx="6779110" cy="923330"/>
          </a:xfrm>
        </p:grpSpPr>
        <p:sp>
          <p:nvSpPr>
            <p:cNvPr id="6" name="TextBox 8"/>
            <p:cNvSpPr txBox="1">
              <a:spLocks noChangeArrowheads="1"/>
            </p:cNvSpPr>
            <p:nvPr/>
          </p:nvSpPr>
          <p:spPr bwMode="auto">
            <a:xfrm>
              <a:off x="4147772" y="1381459"/>
              <a:ext cx="876363" cy="923330"/>
            </a:xfrm>
            <a:prstGeom prst="rect">
              <a:avLst/>
            </a:prstGeom>
            <a:noFill/>
            <a:ln w="9525">
              <a:noFill/>
              <a:miter lim="800000"/>
              <a:headEnd/>
              <a:tailEnd/>
            </a:ln>
          </p:spPr>
          <p:txBody>
            <a:bodyPr wrap="none">
              <a:spAutoFit/>
            </a:bodyPr>
            <a:lstStyle/>
            <a:p>
              <a:pPr>
                <a:defRPr/>
              </a:pPr>
              <a:r>
                <a:rPr lang="en-US" sz="5400">
                  <a:solidFill>
                    <a:srgbClr val="A6A1A1"/>
                  </a:solidFill>
                  <a:latin typeface="Wingdings" pitchFamily="2" charset="2"/>
                </a:rPr>
                <a:t></a:t>
              </a:r>
            </a:p>
          </p:txBody>
        </p:sp>
        <p:cxnSp>
          <p:nvCxnSpPr>
            <p:cNvPr id="7" name="Straight Connector 9"/>
            <p:cNvCxnSpPr/>
            <p:nvPr/>
          </p:nvCxnSpPr>
          <p:spPr>
            <a:xfrm rot="10800000">
              <a:off x="1172584" y="1925620"/>
              <a:ext cx="3119660"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8" name="Straight Connector 10"/>
            <p:cNvCxnSpPr/>
            <p:nvPr/>
          </p:nvCxnSpPr>
          <p:spPr>
            <a:xfrm rot="10800000">
              <a:off x="4832033" y="1927207"/>
              <a:ext cx="3119661" cy="1586"/>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8" y="3767316"/>
            <a:ext cx="7734747" cy="1500187"/>
          </a:xfrm>
        </p:spPr>
        <p:txBody>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 name="Date Placeholder 3"/>
          <p:cNvSpPr>
            <a:spLocks noGrp="1"/>
          </p:cNvSpPr>
          <p:nvPr>
            <p:ph type="dt" sz="half" idx="10"/>
          </p:nvPr>
        </p:nvSpPr>
        <p:spPr/>
        <p:txBody>
          <a:bodyPr/>
          <a:lstStyle>
            <a:lvl1pPr>
              <a:defRPr/>
            </a:lvl1pPr>
          </a:lstStyle>
          <a:p>
            <a:pPr>
              <a:defRPr/>
            </a:pPr>
            <a:fld id="{5405F626-F34D-4329-BE45-B2E6A8BFA98A}" type="datetimeFigureOut">
              <a:rPr lang="es-AR"/>
              <a:pPr>
                <a:defRPr/>
              </a:pPr>
              <a:t>12/05/2011</a:t>
            </a:fld>
            <a:endParaRPr lang="es-AR"/>
          </a:p>
        </p:txBody>
      </p:sp>
      <p:sp>
        <p:nvSpPr>
          <p:cNvPr id="10" name="Footer Placeholder 4"/>
          <p:cNvSpPr>
            <a:spLocks noGrp="1"/>
          </p:cNvSpPr>
          <p:nvPr>
            <p:ph type="ftr" sz="quarter" idx="11"/>
          </p:nvPr>
        </p:nvSpPr>
        <p:spPr/>
        <p:txBody>
          <a:bodyPr/>
          <a:lstStyle>
            <a:lvl1pPr>
              <a:defRPr/>
            </a:lvl1pPr>
          </a:lstStyle>
          <a:p>
            <a:pPr>
              <a:defRPr/>
            </a:pPr>
            <a:endParaRPr lang="es-AR"/>
          </a:p>
        </p:txBody>
      </p:sp>
      <p:sp>
        <p:nvSpPr>
          <p:cNvPr id="11" name="Slide Number Placeholder 5"/>
          <p:cNvSpPr>
            <a:spLocks noGrp="1"/>
          </p:cNvSpPr>
          <p:nvPr>
            <p:ph type="sldNum" sz="quarter" idx="12"/>
          </p:nvPr>
        </p:nvSpPr>
        <p:spPr/>
        <p:txBody>
          <a:bodyPr/>
          <a:lstStyle>
            <a:lvl1pPr>
              <a:defRPr/>
            </a:lvl1pPr>
          </a:lstStyle>
          <a:p>
            <a:pPr>
              <a:defRPr/>
            </a:pPr>
            <a:fld id="{16599E34-07B0-4284-A9B9-3009372E41E1}" type="slidenum">
              <a:rPr lang="es-AR"/>
              <a:pPr>
                <a:defRPr/>
              </a:pPr>
              <a:t>‹Nº›</a:t>
            </a:fld>
            <a:endParaRPr lang="es-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grpSp>
        <p:nvGrpSpPr>
          <p:cNvPr id="5" name="Group 12"/>
          <p:cNvGrpSpPr>
            <a:grpSpLocks/>
          </p:cNvGrpSpPr>
          <p:nvPr/>
        </p:nvGrpSpPr>
        <p:grpSpPr bwMode="auto">
          <a:xfrm>
            <a:off x="1173163" y="1392238"/>
            <a:ext cx="6778625" cy="923925"/>
            <a:chOff x="1172584" y="1381459"/>
            <a:chExt cx="6779110" cy="923330"/>
          </a:xfrm>
        </p:grpSpPr>
        <p:sp>
          <p:nvSpPr>
            <p:cNvPr id="6" name="TextBox 13"/>
            <p:cNvSpPr txBox="1">
              <a:spLocks noChangeArrowheads="1"/>
            </p:cNvSpPr>
            <p:nvPr/>
          </p:nvSpPr>
          <p:spPr bwMode="auto">
            <a:xfrm>
              <a:off x="4147772" y="1381459"/>
              <a:ext cx="876363" cy="923330"/>
            </a:xfrm>
            <a:prstGeom prst="rect">
              <a:avLst/>
            </a:prstGeom>
            <a:noFill/>
            <a:ln w="9525">
              <a:noFill/>
              <a:miter lim="800000"/>
              <a:headEnd/>
              <a:tailEnd/>
            </a:ln>
          </p:spPr>
          <p:txBody>
            <a:bodyPr wrap="none">
              <a:spAutoFit/>
            </a:bodyPr>
            <a:lstStyle/>
            <a:p>
              <a:pPr>
                <a:defRPr/>
              </a:pPr>
              <a:r>
                <a:rPr lang="en-US" sz="5400">
                  <a:solidFill>
                    <a:srgbClr val="A6A1A1"/>
                  </a:solidFill>
                  <a:latin typeface="Wingdings" pitchFamily="2" charset="2"/>
                </a:rPr>
                <a:t></a:t>
              </a:r>
            </a:p>
          </p:txBody>
        </p:sp>
        <p:cxnSp>
          <p:nvCxnSpPr>
            <p:cNvPr id="7" name="Straight Connector 14"/>
            <p:cNvCxnSpPr/>
            <p:nvPr/>
          </p:nvCxnSpPr>
          <p:spPr>
            <a:xfrm rot="10800000">
              <a:off x="1172584" y="1925620"/>
              <a:ext cx="3119660"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9" name="Straight Connector 15"/>
            <p:cNvCxnSpPr/>
            <p:nvPr/>
          </p:nvCxnSpPr>
          <p:spPr>
            <a:xfrm rot="10800000">
              <a:off x="4832033" y="1922447"/>
              <a:ext cx="3119661"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sp>
        <p:nvSpPr>
          <p:cNvPr id="8" name="Content Placeholder 7"/>
          <p:cNvSpPr>
            <a:spLocks noGrp="1"/>
          </p:cNvSpPr>
          <p:nvPr>
            <p:ph sz="quarter" idx="13"/>
          </p:nvPr>
        </p:nvSpPr>
        <p:spPr>
          <a:xfrm>
            <a:off x="685800"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Date Placeholder 4"/>
          <p:cNvSpPr>
            <a:spLocks noGrp="1"/>
          </p:cNvSpPr>
          <p:nvPr>
            <p:ph type="dt" sz="half" idx="15"/>
          </p:nvPr>
        </p:nvSpPr>
        <p:spPr/>
        <p:txBody>
          <a:bodyPr/>
          <a:lstStyle>
            <a:lvl1pPr>
              <a:defRPr/>
            </a:lvl1pPr>
          </a:lstStyle>
          <a:p>
            <a:pPr>
              <a:defRPr/>
            </a:pPr>
            <a:fld id="{69967DCA-CD76-431C-AB93-C5C3C475561B}" type="datetimeFigureOut">
              <a:rPr lang="es-AR"/>
              <a:pPr>
                <a:defRPr/>
              </a:pPr>
              <a:t>12/05/2011</a:t>
            </a:fld>
            <a:endParaRPr lang="es-AR"/>
          </a:p>
        </p:txBody>
      </p:sp>
      <p:sp>
        <p:nvSpPr>
          <p:cNvPr id="13" name="Footer Placeholder 5"/>
          <p:cNvSpPr>
            <a:spLocks noGrp="1"/>
          </p:cNvSpPr>
          <p:nvPr>
            <p:ph type="ftr" sz="quarter" idx="16"/>
          </p:nvPr>
        </p:nvSpPr>
        <p:spPr/>
        <p:txBody>
          <a:bodyPr/>
          <a:lstStyle>
            <a:lvl1pPr>
              <a:defRPr/>
            </a:lvl1pPr>
          </a:lstStyle>
          <a:p>
            <a:pPr>
              <a:defRPr/>
            </a:pPr>
            <a:endParaRPr lang="es-AR"/>
          </a:p>
        </p:txBody>
      </p:sp>
      <p:sp>
        <p:nvSpPr>
          <p:cNvPr id="14" name="Slide Number Placeholder 6"/>
          <p:cNvSpPr>
            <a:spLocks noGrp="1"/>
          </p:cNvSpPr>
          <p:nvPr>
            <p:ph type="sldNum" sz="quarter" idx="17"/>
          </p:nvPr>
        </p:nvSpPr>
        <p:spPr/>
        <p:txBody>
          <a:bodyPr/>
          <a:lstStyle>
            <a:lvl1pPr>
              <a:defRPr/>
            </a:lvl1pPr>
          </a:lstStyle>
          <a:p>
            <a:pPr>
              <a:defRPr/>
            </a:pPr>
            <a:fld id="{8B7CE161-E024-42C8-91E8-530EB76FA650}" type="slidenum">
              <a:rPr lang="es-AR"/>
              <a:pPr>
                <a:defRPr/>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grpSp>
        <p:nvGrpSpPr>
          <p:cNvPr id="7" name="Group 13"/>
          <p:cNvGrpSpPr>
            <a:grpSpLocks/>
          </p:cNvGrpSpPr>
          <p:nvPr/>
        </p:nvGrpSpPr>
        <p:grpSpPr bwMode="auto">
          <a:xfrm>
            <a:off x="1173163" y="1392238"/>
            <a:ext cx="6778625" cy="923925"/>
            <a:chOff x="1172584" y="1381459"/>
            <a:chExt cx="6779110" cy="923330"/>
          </a:xfrm>
        </p:grpSpPr>
        <p:sp>
          <p:nvSpPr>
            <p:cNvPr id="8" name="TextBox 15"/>
            <p:cNvSpPr txBox="1">
              <a:spLocks noChangeArrowheads="1"/>
            </p:cNvSpPr>
            <p:nvPr/>
          </p:nvSpPr>
          <p:spPr bwMode="auto">
            <a:xfrm>
              <a:off x="4147772" y="1381459"/>
              <a:ext cx="876363" cy="923330"/>
            </a:xfrm>
            <a:prstGeom prst="rect">
              <a:avLst/>
            </a:prstGeom>
            <a:noFill/>
            <a:ln w="9525">
              <a:noFill/>
              <a:miter lim="800000"/>
              <a:headEnd/>
              <a:tailEnd/>
            </a:ln>
          </p:spPr>
          <p:txBody>
            <a:bodyPr wrap="none">
              <a:spAutoFit/>
            </a:bodyPr>
            <a:lstStyle/>
            <a:p>
              <a:pPr>
                <a:defRPr/>
              </a:pPr>
              <a:r>
                <a:rPr lang="en-US" sz="5400">
                  <a:solidFill>
                    <a:srgbClr val="A6A1A1"/>
                  </a:solidFill>
                  <a:latin typeface="Wingdings" pitchFamily="2" charset="2"/>
                </a:rPr>
                <a:t></a:t>
              </a:r>
            </a:p>
          </p:txBody>
        </p:sp>
        <p:cxnSp>
          <p:nvCxnSpPr>
            <p:cNvPr id="9" name="Straight Connector 16"/>
            <p:cNvCxnSpPr/>
            <p:nvPr/>
          </p:nvCxnSpPr>
          <p:spPr>
            <a:xfrm rot="10800000">
              <a:off x="1172584" y="1925620"/>
              <a:ext cx="3119660"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0" name="Straight Connector 17"/>
            <p:cNvCxnSpPr/>
            <p:nvPr/>
          </p:nvCxnSpPr>
          <p:spPr>
            <a:xfrm rot="10800000">
              <a:off x="4832033" y="1922447"/>
              <a:ext cx="3119661"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Date Placeholder 6"/>
          <p:cNvSpPr>
            <a:spLocks noGrp="1"/>
          </p:cNvSpPr>
          <p:nvPr>
            <p:ph type="dt" sz="half" idx="10"/>
          </p:nvPr>
        </p:nvSpPr>
        <p:spPr/>
        <p:txBody>
          <a:bodyPr/>
          <a:lstStyle>
            <a:lvl1pPr>
              <a:defRPr/>
            </a:lvl1pPr>
          </a:lstStyle>
          <a:p>
            <a:pPr>
              <a:defRPr/>
            </a:pPr>
            <a:fld id="{883270F3-8DC5-4059-9659-AD3E3E5B7D14}" type="datetimeFigureOut">
              <a:rPr lang="es-AR"/>
              <a:pPr>
                <a:defRPr/>
              </a:pPr>
              <a:t>12/05/2011</a:t>
            </a:fld>
            <a:endParaRPr lang="es-AR"/>
          </a:p>
        </p:txBody>
      </p:sp>
      <p:sp>
        <p:nvSpPr>
          <p:cNvPr id="12" name="Footer Placeholder 7"/>
          <p:cNvSpPr>
            <a:spLocks noGrp="1"/>
          </p:cNvSpPr>
          <p:nvPr>
            <p:ph type="ftr" sz="quarter" idx="11"/>
          </p:nvPr>
        </p:nvSpPr>
        <p:spPr/>
        <p:txBody>
          <a:bodyPr/>
          <a:lstStyle>
            <a:lvl1pPr>
              <a:defRPr/>
            </a:lvl1pPr>
          </a:lstStyle>
          <a:p>
            <a:pPr>
              <a:defRPr/>
            </a:pPr>
            <a:endParaRPr lang="es-AR"/>
          </a:p>
        </p:txBody>
      </p:sp>
      <p:sp>
        <p:nvSpPr>
          <p:cNvPr id="13" name="Slide Number Placeholder 8"/>
          <p:cNvSpPr>
            <a:spLocks noGrp="1"/>
          </p:cNvSpPr>
          <p:nvPr>
            <p:ph type="sldNum" sz="quarter" idx="12"/>
          </p:nvPr>
        </p:nvSpPr>
        <p:spPr/>
        <p:txBody>
          <a:bodyPr/>
          <a:lstStyle>
            <a:lvl1pPr>
              <a:defRPr/>
            </a:lvl1pPr>
          </a:lstStyle>
          <a:p>
            <a:pPr>
              <a:defRPr/>
            </a:pPr>
            <a:fld id="{E14CEF08-1376-4E40-91F6-A4C62CCFF347}" type="slidenum">
              <a:rPr lang="es-AR"/>
              <a:pPr>
                <a:defRPr/>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grpSp>
        <p:nvGrpSpPr>
          <p:cNvPr id="3" name="Group 9"/>
          <p:cNvGrpSpPr>
            <a:grpSpLocks/>
          </p:cNvGrpSpPr>
          <p:nvPr/>
        </p:nvGrpSpPr>
        <p:grpSpPr bwMode="auto">
          <a:xfrm>
            <a:off x="1173163" y="1392238"/>
            <a:ext cx="6778625" cy="923925"/>
            <a:chOff x="1172584" y="1381459"/>
            <a:chExt cx="6779110" cy="923330"/>
          </a:xfrm>
        </p:grpSpPr>
        <p:sp>
          <p:nvSpPr>
            <p:cNvPr id="4" name="TextBox 13"/>
            <p:cNvSpPr txBox="1">
              <a:spLocks noChangeArrowheads="1"/>
            </p:cNvSpPr>
            <p:nvPr/>
          </p:nvSpPr>
          <p:spPr bwMode="auto">
            <a:xfrm>
              <a:off x="4147772" y="1381459"/>
              <a:ext cx="876363" cy="923330"/>
            </a:xfrm>
            <a:prstGeom prst="rect">
              <a:avLst/>
            </a:prstGeom>
            <a:noFill/>
            <a:ln w="9525">
              <a:noFill/>
              <a:miter lim="800000"/>
              <a:headEnd/>
              <a:tailEnd/>
            </a:ln>
          </p:spPr>
          <p:txBody>
            <a:bodyPr wrap="none">
              <a:spAutoFit/>
            </a:bodyPr>
            <a:lstStyle/>
            <a:p>
              <a:pPr>
                <a:defRPr/>
              </a:pPr>
              <a:r>
                <a:rPr lang="en-US" sz="5400">
                  <a:solidFill>
                    <a:srgbClr val="A6A1A1"/>
                  </a:solidFill>
                  <a:latin typeface="Wingdings" pitchFamily="2" charset="2"/>
                </a:rPr>
                <a:t></a:t>
              </a:r>
            </a:p>
          </p:txBody>
        </p:sp>
        <p:cxnSp>
          <p:nvCxnSpPr>
            <p:cNvPr id="5" name="Straight Connector 14"/>
            <p:cNvCxnSpPr/>
            <p:nvPr/>
          </p:nvCxnSpPr>
          <p:spPr>
            <a:xfrm rot="10800000">
              <a:off x="1172584" y="1925620"/>
              <a:ext cx="3119660"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6" name="Straight Connector 15"/>
            <p:cNvCxnSpPr/>
            <p:nvPr/>
          </p:nvCxnSpPr>
          <p:spPr>
            <a:xfrm rot="10800000">
              <a:off x="4832033" y="1922447"/>
              <a:ext cx="3119661" cy="1587"/>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lvl1pPr>
              <a:defRPr/>
            </a:lvl1pPr>
          </a:lstStyle>
          <a:p>
            <a:pPr>
              <a:defRPr/>
            </a:pPr>
            <a:fld id="{5E28FE4C-7D98-44B2-888A-BA6CFF79EF46}" type="datetimeFigureOut">
              <a:rPr lang="es-AR"/>
              <a:pPr>
                <a:defRPr/>
              </a:pPr>
              <a:t>12/05/2011</a:t>
            </a:fld>
            <a:endParaRPr lang="es-AR"/>
          </a:p>
        </p:txBody>
      </p:sp>
      <p:sp>
        <p:nvSpPr>
          <p:cNvPr id="8" name="Footer Placeholder 3"/>
          <p:cNvSpPr>
            <a:spLocks noGrp="1"/>
          </p:cNvSpPr>
          <p:nvPr>
            <p:ph type="ftr" sz="quarter" idx="11"/>
          </p:nvPr>
        </p:nvSpPr>
        <p:spPr/>
        <p:txBody>
          <a:bodyPr/>
          <a:lstStyle>
            <a:lvl1pPr>
              <a:defRPr/>
            </a:lvl1pPr>
          </a:lstStyle>
          <a:p>
            <a:pPr>
              <a:defRPr/>
            </a:pPr>
            <a:endParaRPr lang="es-AR"/>
          </a:p>
        </p:txBody>
      </p:sp>
      <p:sp>
        <p:nvSpPr>
          <p:cNvPr id="9" name="Slide Number Placeholder 4"/>
          <p:cNvSpPr>
            <a:spLocks noGrp="1"/>
          </p:cNvSpPr>
          <p:nvPr>
            <p:ph type="sldNum" sz="quarter" idx="12"/>
          </p:nvPr>
        </p:nvSpPr>
        <p:spPr/>
        <p:txBody>
          <a:bodyPr/>
          <a:lstStyle>
            <a:lvl1pPr>
              <a:defRPr/>
            </a:lvl1pPr>
          </a:lstStyle>
          <a:p>
            <a:pPr>
              <a:defRPr/>
            </a:pPr>
            <a:fld id="{C2E23837-A738-4A26-B409-55DDAE4AD3C4}" type="slidenum">
              <a:rPr lang="es-AR"/>
              <a:pPr>
                <a:defRPr/>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0DBE149-188A-494A-AEFD-C9102A376C4E}" type="datetimeFigureOut">
              <a:rPr lang="es-AR"/>
              <a:pPr>
                <a:defRPr/>
              </a:pPr>
              <a:t>12/05/2011</a:t>
            </a:fld>
            <a:endParaRPr lang="es-AR"/>
          </a:p>
        </p:txBody>
      </p:sp>
      <p:sp>
        <p:nvSpPr>
          <p:cNvPr id="3" name="Footer Placeholder 4"/>
          <p:cNvSpPr>
            <a:spLocks noGrp="1"/>
          </p:cNvSpPr>
          <p:nvPr>
            <p:ph type="ftr" sz="quarter" idx="11"/>
          </p:nvPr>
        </p:nvSpPr>
        <p:spPr/>
        <p:txBody>
          <a:bodyPr/>
          <a:lstStyle>
            <a:lvl1pPr>
              <a:defRPr/>
            </a:lvl1pPr>
          </a:lstStyle>
          <a:p>
            <a:pPr>
              <a:defRPr/>
            </a:pPr>
            <a:endParaRPr lang="es-AR"/>
          </a:p>
        </p:txBody>
      </p:sp>
      <p:sp>
        <p:nvSpPr>
          <p:cNvPr id="4" name="Slide Number Placeholder 5"/>
          <p:cNvSpPr>
            <a:spLocks noGrp="1"/>
          </p:cNvSpPr>
          <p:nvPr>
            <p:ph type="sldNum" sz="quarter" idx="12"/>
          </p:nvPr>
        </p:nvSpPr>
        <p:spPr/>
        <p:txBody>
          <a:bodyPr/>
          <a:lstStyle>
            <a:lvl1pPr>
              <a:defRPr/>
            </a:lvl1pPr>
          </a:lstStyle>
          <a:p>
            <a:pPr>
              <a:defRPr/>
            </a:pPr>
            <a:fld id="{C49A43C1-7B5A-4ECA-AD89-C0E6FBAC9C0C}" type="slidenum">
              <a:rPr lang="es-AR"/>
              <a:pPr>
                <a:defRPr/>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fld id="{43749147-3C9B-40A0-8CFB-5D8A6701006A}" type="datetimeFigureOut">
              <a:rPr lang="es-AR"/>
              <a:pPr>
                <a:defRPr/>
              </a:pPr>
              <a:t>12/05/2011</a:t>
            </a:fld>
            <a:endParaRPr lang="es-AR"/>
          </a:p>
        </p:txBody>
      </p:sp>
      <p:sp>
        <p:nvSpPr>
          <p:cNvPr id="6" name="Footer Placeholder 4"/>
          <p:cNvSpPr>
            <a:spLocks noGrp="1"/>
          </p:cNvSpPr>
          <p:nvPr>
            <p:ph type="ftr" sz="quarter" idx="11"/>
          </p:nvPr>
        </p:nvSpPr>
        <p:spPr/>
        <p:txBody>
          <a:bodyPr/>
          <a:lstStyle>
            <a:lvl1pPr>
              <a:defRPr/>
            </a:lvl1pPr>
          </a:lstStyle>
          <a:p>
            <a:pPr>
              <a:defRPr/>
            </a:pPr>
            <a:endParaRPr lang="es-AR"/>
          </a:p>
        </p:txBody>
      </p:sp>
      <p:sp>
        <p:nvSpPr>
          <p:cNvPr id="7" name="Slide Number Placeholder 5"/>
          <p:cNvSpPr>
            <a:spLocks noGrp="1"/>
          </p:cNvSpPr>
          <p:nvPr>
            <p:ph type="sldNum" sz="quarter" idx="12"/>
          </p:nvPr>
        </p:nvSpPr>
        <p:spPr/>
        <p:txBody>
          <a:bodyPr/>
          <a:lstStyle>
            <a:lvl1pPr>
              <a:defRPr/>
            </a:lvl1pPr>
          </a:lstStyle>
          <a:p>
            <a:pPr>
              <a:defRPr/>
            </a:pPr>
            <a:fld id="{16B1947B-B2D7-4C5E-A312-D8CC8B38353E}" type="slidenum">
              <a:rPr lang="es-AR"/>
              <a:pPr>
                <a:defRPr/>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n-US" noProof="0"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3"/>
          <p:cNvSpPr>
            <a:spLocks noGrp="1"/>
          </p:cNvSpPr>
          <p:nvPr>
            <p:ph type="dt" sz="half" idx="10"/>
          </p:nvPr>
        </p:nvSpPr>
        <p:spPr/>
        <p:txBody>
          <a:bodyPr/>
          <a:lstStyle>
            <a:lvl1pPr>
              <a:defRPr/>
            </a:lvl1pPr>
          </a:lstStyle>
          <a:p>
            <a:pPr>
              <a:defRPr/>
            </a:pPr>
            <a:fld id="{E688923F-D827-471D-BD26-46105BAFB4C8}" type="datetimeFigureOut">
              <a:rPr lang="es-AR"/>
              <a:pPr>
                <a:defRPr/>
              </a:pPr>
              <a:t>12/05/2011</a:t>
            </a:fld>
            <a:endParaRPr lang="es-AR"/>
          </a:p>
        </p:txBody>
      </p:sp>
      <p:sp>
        <p:nvSpPr>
          <p:cNvPr id="6" name="Footer Placeholder 4"/>
          <p:cNvSpPr>
            <a:spLocks noGrp="1"/>
          </p:cNvSpPr>
          <p:nvPr>
            <p:ph type="ftr" sz="quarter" idx="11"/>
          </p:nvPr>
        </p:nvSpPr>
        <p:spPr/>
        <p:txBody>
          <a:bodyPr/>
          <a:lstStyle>
            <a:lvl1pPr>
              <a:defRPr/>
            </a:lvl1pPr>
          </a:lstStyle>
          <a:p>
            <a:pPr>
              <a:defRPr/>
            </a:pPr>
            <a:endParaRPr lang="es-AR"/>
          </a:p>
        </p:txBody>
      </p:sp>
      <p:sp>
        <p:nvSpPr>
          <p:cNvPr id="7" name="Slide Number Placeholder 5"/>
          <p:cNvSpPr>
            <a:spLocks noGrp="1"/>
          </p:cNvSpPr>
          <p:nvPr>
            <p:ph type="sldNum" sz="quarter" idx="12"/>
          </p:nvPr>
        </p:nvSpPr>
        <p:spPr/>
        <p:txBody>
          <a:bodyPr/>
          <a:lstStyle>
            <a:lvl1pPr>
              <a:defRPr/>
            </a:lvl1pPr>
          </a:lstStyle>
          <a:p>
            <a:pPr>
              <a:defRPr/>
            </a:pPr>
            <a:fld id="{57D89CA4-68C0-4B99-8A4B-1B5D69E0F345}" type="slidenum">
              <a:rPr lang="es-AR"/>
              <a:pPr>
                <a:defRPr/>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9" name="Title Placeholder 1"/>
          <p:cNvSpPr>
            <a:spLocks noGrp="1"/>
          </p:cNvSpPr>
          <p:nvPr>
            <p:ph type="title"/>
          </p:nvPr>
        </p:nvSpPr>
        <p:spPr bwMode="auto">
          <a:xfrm>
            <a:off x="688975" y="569913"/>
            <a:ext cx="7756525" cy="10541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30" name="Text Placeholder 2"/>
          <p:cNvSpPr>
            <a:spLocks noGrp="1"/>
          </p:cNvSpPr>
          <p:nvPr>
            <p:ph type="body" idx="1"/>
          </p:nvPr>
        </p:nvSpPr>
        <p:spPr bwMode="auto">
          <a:xfrm>
            <a:off x="698500" y="2247900"/>
            <a:ext cx="7747000" cy="38782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4" name="Date Placeholder 3"/>
          <p:cNvSpPr>
            <a:spLocks noGrp="1"/>
          </p:cNvSpPr>
          <p:nvPr>
            <p:ph type="dt" sz="half" idx="2"/>
          </p:nvPr>
        </p:nvSpPr>
        <p:spPr>
          <a:xfrm>
            <a:off x="360363" y="6161088"/>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2"/>
                </a:solidFill>
                <a:latin typeface="+mn-lt"/>
                <a:cs typeface="+mn-cs"/>
              </a:defRPr>
            </a:lvl1pPr>
          </a:lstStyle>
          <a:p>
            <a:pPr>
              <a:defRPr/>
            </a:pPr>
            <a:fld id="{C6AA25AD-A136-452D-845F-C96B0A551281}" type="datetimeFigureOut">
              <a:rPr lang="es-AR"/>
              <a:pPr>
                <a:defRPr/>
              </a:pPr>
              <a:t>12/05/2011</a:t>
            </a:fld>
            <a:endParaRPr lang="es-AR"/>
          </a:p>
        </p:txBody>
      </p:sp>
      <p:sp>
        <p:nvSpPr>
          <p:cNvPr id="5" name="Footer Placeholder 4"/>
          <p:cNvSpPr>
            <a:spLocks noGrp="1"/>
          </p:cNvSpPr>
          <p:nvPr>
            <p:ph type="ftr" sz="quarter" idx="3"/>
          </p:nvPr>
        </p:nvSpPr>
        <p:spPr>
          <a:xfrm>
            <a:off x="3124200" y="6161088"/>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2"/>
                </a:solidFill>
                <a:latin typeface="+mn-lt"/>
                <a:cs typeface="+mn-cs"/>
              </a:defRPr>
            </a:lvl1pPr>
          </a:lstStyle>
          <a:p>
            <a:pPr>
              <a:defRPr/>
            </a:pPr>
            <a:endParaRPr lang="es-AR"/>
          </a:p>
        </p:txBody>
      </p:sp>
      <p:sp>
        <p:nvSpPr>
          <p:cNvPr id="6" name="Slide Number Placeholder 5"/>
          <p:cNvSpPr>
            <a:spLocks noGrp="1"/>
          </p:cNvSpPr>
          <p:nvPr>
            <p:ph type="sldNum" sz="quarter" idx="4"/>
          </p:nvPr>
        </p:nvSpPr>
        <p:spPr>
          <a:xfrm>
            <a:off x="6638925" y="6161088"/>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2"/>
                </a:solidFill>
                <a:latin typeface="+mn-lt"/>
                <a:cs typeface="+mn-cs"/>
              </a:defRPr>
            </a:lvl1pPr>
          </a:lstStyle>
          <a:p>
            <a:pPr>
              <a:defRPr/>
            </a:pPr>
            <a:fld id="{58C0523E-357A-4ACF-8A7A-6B7D448A08D8}" type="slidenum">
              <a:rPr lang="es-AR"/>
              <a:pPr>
                <a:defRPr/>
              </a:pPr>
              <a:t>‹Nº›</a:t>
            </a:fld>
            <a:endParaRPr lang="es-AR"/>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699" r:id="rId7"/>
    <p:sldLayoutId id="2147483700" r:id="rId8"/>
    <p:sldLayoutId id="2147483701" r:id="rId9"/>
    <p:sldLayoutId id="2147483708" r:id="rId10"/>
    <p:sldLayoutId id="2147483709" r:id="rId11"/>
  </p:sldLayoutIdLst>
  <p:txStyles>
    <p:titleStyle>
      <a:lvl1pPr algn="ctr" rtl="0" eaLnBrk="0" fontAlgn="base" hangingPunct="0">
        <a:spcBef>
          <a:spcPct val="0"/>
        </a:spcBef>
        <a:spcAft>
          <a:spcPct val="0"/>
        </a:spcAft>
        <a:defRPr sz="5400" kern="1200">
          <a:solidFill>
            <a:schemeClr val="tx2"/>
          </a:solidFill>
          <a:latin typeface="+mj-lt"/>
          <a:ea typeface="+mj-ea"/>
          <a:cs typeface="+mj-cs"/>
        </a:defRPr>
      </a:lvl1pPr>
      <a:lvl2pPr algn="ctr" rtl="0" eaLnBrk="0" fontAlgn="base" hangingPunct="0">
        <a:spcBef>
          <a:spcPct val="0"/>
        </a:spcBef>
        <a:spcAft>
          <a:spcPct val="0"/>
        </a:spcAft>
        <a:defRPr sz="5400">
          <a:solidFill>
            <a:schemeClr val="tx2"/>
          </a:solidFill>
          <a:latin typeface="Book Antiqua" pitchFamily="18" charset="0"/>
        </a:defRPr>
      </a:lvl2pPr>
      <a:lvl3pPr algn="ctr" rtl="0" eaLnBrk="0" fontAlgn="base" hangingPunct="0">
        <a:spcBef>
          <a:spcPct val="0"/>
        </a:spcBef>
        <a:spcAft>
          <a:spcPct val="0"/>
        </a:spcAft>
        <a:defRPr sz="5400">
          <a:solidFill>
            <a:schemeClr val="tx2"/>
          </a:solidFill>
          <a:latin typeface="Book Antiqua" pitchFamily="18" charset="0"/>
        </a:defRPr>
      </a:lvl3pPr>
      <a:lvl4pPr algn="ctr" rtl="0" eaLnBrk="0" fontAlgn="base" hangingPunct="0">
        <a:spcBef>
          <a:spcPct val="0"/>
        </a:spcBef>
        <a:spcAft>
          <a:spcPct val="0"/>
        </a:spcAft>
        <a:defRPr sz="5400">
          <a:solidFill>
            <a:schemeClr val="tx2"/>
          </a:solidFill>
          <a:latin typeface="Book Antiqua" pitchFamily="18" charset="0"/>
        </a:defRPr>
      </a:lvl4pPr>
      <a:lvl5pPr algn="ctr" rtl="0" eaLnBrk="0" fontAlgn="base" hangingPunct="0">
        <a:spcBef>
          <a:spcPct val="0"/>
        </a:spcBef>
        <a:spcAft>
          <a:spcPct val="0"/>
        </a:spcAft>
        <a:defRPr sz="5400">
          <a:solidFill>
            <a:schemeClr val="tx2"/>
          </a:solidFill>
          <a:latin typeface="Book Antiqu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125" indent="-365125" algn="l" rtl="0" eaLnBrk="0" fontAlgn="base" hangingPunct="0">
        <a:spcBef>
          <a:spcPct val="20000"/>
        </a:spcBef>
        <a:spcAft>
          <a:spcPct val="0"/>
        </a:spcAft>
        <a:buClr>
          <a:schemeClr val="accent1"/>
        </a:buClr>
        <a:buFont typeface="Wingdings" pitchFamily="2" charset="2"/>
        <a:buChar char=""/>
        <a:defRPr sz="2400" kern="1200">
          <a:solidFill>
            <a:srgbClr val="262626"/>
          </a:solidFill>
          <a:latin typeface="+mn-lt"/>
          <a:ea typeface="+mn-ea"/>
          <a:cs typeface="+mn-cs"/>
        </a:defRPr>
      </a:lvl1pPr>
      <a:lvl2pPr marL="776288" indent="-365125" algn="l" rtl="0" eaLnBrk="0" fontAlgn="base" hangingPunct="0">
        <a:spcBef>
          <a:spcPct val="20000"/>
        </a:spcBef>
        <a:spcAft>
          <a:spcPct val="0"/>
        </a:spcAft>
        <a:buClr>
          <a:schemeClr val="accent1"/>
        </a:buClr>
        <a:buFont typeface="Wingdings" pitchFamily="2" charset="2"/>
        <a:buChar char=""/>
        <a:defRPr sz="2200" kern="1200">
          <a:solidFill>
            <a:srgbClr val="262626"/>
          </a:solidFill>
          <a:latin typeface="+mn-lt"/>
          <a:ea typeface="+mn-ea"/>
          <a:cs typeface="+mn-cs"/>
        </a:defRPr>
      </a:lvl2pPr>
      <a:lvl3pPr marL="1143000" indent="-365125" algn="l" rtl="0" eaLnBrk="0" fontAlgn="base" hangingPunct="0">
        <a:spcBef>
          <a:spcPct val="20000"/>
        </a:spcBef>
        <a:spcAft>
          <a:spcPct val="0"/>
        </a:spcAft>
        <a:buClr>
          <a:schemeClr val="accent1"/>
        </a:buClr>
        <a:buFont typeface="Wingdings" pitchFamily="2" charset="2"/>
        <a:buChar char=""/>
        <a:defRPr sz="2000" kern="1200">
          <a:solidFill>
            <a:srgbClr val="262626"/>
          </a:solidFill>
          <a:latin typeface="+mn-lt"/>
          <a:ea typeface="+mn-ea"/>
          <a:cs typeface="+mn-cs"/>
        </a:defRPr>
      </a:lvl3pPr>
      <a:lvl4pPr marL="1508125" indent="-319088" algn="l" rtl="0" eaLnBrk="0" fontAlgn="base" hangingPunct="0">
        <a:spcBef>
          <a:spcPct val="20000"/>
        </a:spcBef>
        <a:spcAft>
          <a:spcPct val="0"/>
        </a:spcAft>
        <a:buClr>
          <a:schemeClr val="accent1"/>
        </a:buClr>
        <a:buFont typeface="Wingdings" pitchFamily="2" charset="2"/>
        <a:buChar char=""/>
        <a:defRPr kern="1200">
          <a:solidFill>
            <a:srgbClr val="262626"/>
          </a:solidFill>
          <a:latin typeface="+mn-lt"/>
          <a:ea typeface="+mn-ea"/>
          <a:cs typeface="+mn-cs"/>
        </a:defRPr>
      </a:lvl4pPr>
      <a:lvl5pPr marL="1828800" indent="-319088" algn="l" rtl="0" eaLnBrk="0" fontAlgn="base" hangingPunct="0">
        <a:spcBef>
          <a:spcPct val="20000"/>
        </a:spcBef>
        <a:spcAft>
          <a:spcPct val="0"/>
        </a:spcAft>
        <a:buClr>
          <a:schemeClr val="accent1"/>
        </a:buClr>
        <a:buFont typeface="Wingdings" pitchFamily="2" charset="2"/>
        <a:buChar char=""/>
        <a:defRPr sz="1600" kern="1200">
          <a:solidFill>
            <a:srgbClr val="262626"/>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cstate="print">
            <a:extLst>
              <a:ext uri="{28A0092B-C50C-407E-A947-70E740481C1C}"/>
            </a:extLst>
          </a:blip>
          <a:stretch>
            <a:fillRect/>
          </a:stretch>
        </p:blipFill>
        <p:spPr>
          <a:xfrm>
            <a:off x="3203848" y="2564904"/>
            <a:ext cx="2690774" cy="3168352"/>
          </a:xfrm>
          <a:prstGeom prst="ellipse">
            <a:avLst/>
          </a:prstGeom>
          <a:ln w="76200" cap="rnd">
            <a:solidFill>
              <a:srgbClr val="680000"/>
            </a:solidFill>
          </a:ln>
          <a:effectLst>
            <a:glow rad="139700">
              <a:schemeClr val="accent4">
                <a:satMod val="175000"/>
                <a:alpha val="40000"/>
              </a:schemeClr>
            </a:glow>
            <a:outerShdw blurRad="63500" sx="102000" sy="102000" algn="ctr" rotWithShape="0">
              <a:prstClr val="black">
                <a:alpha val="40000"/>
              </a:prstClr>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2" name="1 Título"/>
          <p:cNvSpPr>
            <a:spLocks noGrp="1"/>
          </p:cNvSpPr>
          <p:nvPr>
            <p:ph type="title"/>
          </p:nvPr>
        </p:nvSpPr>
        <p:spPr>
          <a:xfrm>
            <a:off x="457200" y="274638"/>
            <a:ext cx="8002588" cy="1282700"/>
          </a:xfrm>
        </p:spPr>
        <p:txBody>
          <a:bodyPr rtlCol="0">
            <a:noAutofit/>
          </a:bodyPr>
          <a:lstStyle/>
          <a:p>
            <a:pPr eaLnBrk="1" fontAlgn="auto" hangingPunct="1">
              <a:spcAft>
                <a:spcPts val="0"/>
              </a:spcAft>
              <a:defRPr/>
            </a:pPr>
            <a:r>
              <a:rPr lang="es-UY" sz="6000"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t>La </a:t>
            </a:r>
            <a:r>
              <a:rPr lang="es-UY" sz="6000" dirty="0" err="1" smtClean="0">
                <a:solidFill>
                  <a:schemeClr val="accent2">
                    <a:lumMod val="75000"/>
                  </a:schemeClr>
                </a:solidFill>
                <a:effectLst>
                  <a:outerShdw blurRad="38100" dist="38100" dir="2700000" algn="tl">
                    <a:srgbClr val="000000">
                      <a:alpha val="43137"/>
                    </a:srgbClr>
                  </a:outerShdw>
                </a:effectLst>
                <a:latin typeface="Monotype Corsiva" pitchFamily="66" charset="0"/>
              </a:rPr>
              <a:t>Maison</a:t>
            </a:r>
            <a:r>
              <a:rPr lang="es-UY" sz="6000"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t/>
            </a:r>
            <a:br>
              <a:rPr lang="es-UY" sz="6000"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br>
            <a:r>
              <a:rPr lang="es-UY" sz="6000" dirty="0" smtClean="0">
                <a:solidFill>
                  <a:schemeClr val="accent2">
                    <a:lumMod val="75000"/>
                  </a:schemeClr>
                </a:solidFill>
                <a:effectLst>
                  <a:outerShdw blurRad="38100" dist="38100" dir="2700000" algn="tl">
                    <a:srgbClr val="000000">
                      <a:alpha val="43137"/>
                    </a:srgbClr>
                  </a:outerShdw>
                </a:effectLst>
                <a:latin typeface="Monotype Corsiva" pitchFamily="66" charset="0"/>
              </a:rPr>
              <a:t>Bar</a:t>
            </a:r>
            <a:endParaRPr lang="es-UY" sz="6000" dirty="0">
              <a:solidFill>
                <a:schemeClr val="accent2">
                  <a:lumMod val="75000"/>
                </a:schemeClr>
              </a:solidFill>
              <a:effectLst>
                <a:outerShdw blurRad="38100" dist="38100" dir="2700000" algn="tl">
                  <a:srgbClr val="000000">
                    <a:alpha val="43137"/>
                  </a:srgbClr>
                </a:outerShdw>
              </a:effectLst>
              <a:latin typeface="Monotype Corsiva" pitchFamily="66" charset="0"/>
            </a:endParaRPr>
          </a:p>
        </p:txBody>
      </p:sp>
    </p:spTree>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3 Marcador de contenido" descr="bar clasico.jpg"/>
          <p:cNvPicPr>
            <a:picLocks noGrp="1" noChangeAspect="1"/>
          </p:cNvPicPr>
          <p:nvPr>
            <p:ph idx="1"/>
          </p:nvPr>
        </p:nvPicPr>
        <p:blipFill>
          <a:blip r:embed="rId2" cstate="print"/>
          <a:srcRect/>
          <a:stretch>
            <a:fillRect/>
          </a:stretch>
        </p:blipFill>
        <p:spPr>
          <a:xfrm>
            <a:off x="3571868" y="3214686"/>
            <a:ext cx="4762500" cy="3143250"/>
          </a:xfrm>
        </p:spPr>
      </p:pic>
      <p:sp>
        <p:nvSpPr>
          <p:cNvPr id="2" name="1 Título"/>
          <p:cNvSpPr>
            <a:spLocks noGrp="1"/>
          </p:cNvSpPr>
          <p:nvPr>
            <p:ph type="title"/>
          </p:nvPr>
        </p:nvSpPr>
        <p:spPr/>
        <p:txBody>
          <a:bodyPr rtlCol="0">
            <a:normAutofit fontScale="90000"/>
          </a:bodyPr>
          <a:lstStyle/>
          <a:p>
            <a:pPr eaLnBrk="1" fontAlgn="auto" hangingPunct="1">
              <a:spcAft>
                <a:spcPts val="0"/>
              </a:spcAft>
              <a:defRPr/>
            </a:pPr>
            <a:r>
              <a:rPr lang="fr-FR" sz="3600" dirty="0" smtClean="0"/>
              <a:t/>
            </a:r>
            <a:br>
              <a:rPr lang="fr-FR" sz="3600" dirty="0" smtClean="0"/>
            </a:br>
            <a:r>
              <a:rPr lang="fr-FR" sz="3600" dirty="0" smtClean="0">
                <a:solidFill>
                  <a:srgbClr val="680000"/>
                </a:solidFill>
              </a:rPr>
              <a:t>La Maison Bar offre des spécialement exceptionnelles </a:t>
            </a:r>
            <a:r>
              <a:rPr lang="fr-FR" sz="3600" dirty="0" smtClean="0">
                <a:solidFill>
                  <a:srgbClr val="680000"/>
                </a:solidFill>
              </a:rPr>
              <a:t>cocktails </a:t>
            </a:r>
            <a:r>
              <a:rPr lang="fr-FR" sz="3600" dirty="0" smtClean="0">
                <a:solidFill>
                  <a:srgbClr val="680000"/>
                </a:solidFill>
              </a:rPr>
              <a:t>dans l’hôtel Massalia. </a:t>
            </a:r>
            <a:r>
              <a:rPr lang="es-UY" dirty="0" smtClean="0"/>
              <a:t/>
            </a:r>
            <a:br>
              <a:rPr lang="es-UY" dirty="0" smtClean="0"/>
            </a:br>
            <a:endParaRPr lang="es-UY" dirty="0"/>
          </a:p>
        </p:txBody>
      </p:sp>
      <p:sp>
        <p:nvSpPr>
          <p:cNvPr id="5" name="4 Rectángulo"/>
          <p:cNvSpPr/>
          <p:nvPr/>
        </p:nvSpPr>
        <p:spPr>
          <a:xfrm>
            <a:off x="500034" y="2143116"/>
            <a:ext cx="2643174" cy="4401205"/>
          </a:xfrm>
          <a:prstGeom prst="rect">
            <a:avLst/>
          </a:prstGeom>
        </p:spPr>
        <p:txBody>
          <a:bodyPr wrap="square">
            <a:spAutoFit/>
          </a:bodyPr>
          <a:lstStyle/>
          <a:p>
            <a:r>
              <a:rPr lang="fr-FR" sz="2800" dirty="0" smtClean="0">
                <a:solidFill>
                  <a:srgbClr val="680000"/>
                </a:solidFill>
              </a:rPr>
              <a:t>Ce bar est très classique, avec des madères robustes en ses meubles antiques et vous avez un point de vue magnifique sur la piscine</a:t>
            </a:r>
            <a:r>
              <a:rPr lang="fr-FR" sz="2800" dirty="0" smtClean="0"/>
              <a:t>.</a:t>
            </a:r>
            <a:endParaRPr lang="es-UY" sz="2800" dirty="0"/>
          </a:p>
        </p:txBody>
      </p:sp>
    </p:spTree>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3 Marcador de contenido" descr="vista desde adentro.jpg"/>
          <p:cNvPicPr>
            <a:picLocks noGrp="1" noChangeAspect="1"/>
          </p:cNvPicPr>
          <p:nvPr>
            <p:ph idx="1"/>
          </p:nvPr>
        </p:nvPicPr>
        <p:blipFill>
          <a:blip r:embed="rId2" cstate="print"/>
          <a:srcRect/>
          <a:stretch>
            <a:fillRect/>
          </a:stretch>
        </p:blipFill>
        <p:spPr>
          <a:xfrm>
            <a:off x="4787900" y="3149600"/>
            <a:ext cx="2838450" cy="2122488"/>
          </a:xfrm>
        </p:spPr>
      </p:pic>
      <p:sp>
        <p:nvSpPr>
          <p:cNvPr id="12291" name="1 Título"/>
          <p:cNvSpPr>
            <a:spLocks noGrp="1"/>
          </p:cNvSpPr>
          <p:nvPr>
            <p:ph type="title"/>
          </p:nvPr>
        </p:nvSpPr>
        <p:spPr>
          <a:xfrm>
            <a:off x="947738" y="115888"/>
            <a:ext cx="7272337" cy="2435225"/>
          </a:xfrm>
        </p:spPr>
        <p:txBody>
          <a:bodyPr/>
          <a:lstStyle/>
          <a:p>
            <a:pPr eaLnBrk="1" hangingPunct="1"/>
            <a:r>
              <a:rPr lang="fr-FR" sz="2800" dirty="0" smtClean="0">
                <a:solidFill>
                  <a:srgbClr val="680000"/>
                </a:solidFill>
              </a:rPr>
              <a:t>Le bar est ouvert chaque jour de 16hs à 24hs. Il y a un grand varié de </a:t>
            </a:r>
            <a:r>
              <a:rPr lang="fr-FR" sz="2800" dirty="0" smtClean="0">
                <a:solidFill>
                  <a:srgbClr val="680000"/>
                </a:solidFill>
              </a:rPr>
              <a:t>cocktails </a:t>
            </a:r>
            <a:r>
              <a:rPr lang="fr-FR" sz="2800" dirty="0" smtClean="0">
                <a:solidFill>
                  <a:srgbClr val="680000"/>
                </a:solidFill>
              </a:rPr>
              <a:t>bon marche. </a:t>
            </a:r>
            <a:r>
              <a:rPr lang="es-UY" sz="1800" dirty="0" smtClean="0">
                <a:solidFill>
                  <a:srgbClr val="680000"/>
                </a:solidFill>
              </a:rPr>
              <a:t/>
            </a:r>
            <a:br>
              <a:rPr lang="es-UY" sz="1800" dirty="0" smtClean="0">
                <a:solidFill>
                  <a:srgbClr val="680000"/>
                </a:solidFill>
              </a:rPr>
            </a:br>
            <a:r>
              <a:rPr lang="es-UY" sz="1800" dirty="0" smtClean="0"/>
              <a:t/>
            </a:r>
            <a:br>
              <a:rPr lang="es-UY" sz="1800" dirty="0" smtClean="0"/>
            </a:br>
            <a:endParaRPr lang="es-UY" sz="1800" dirty="0" smtClean="0"/>
          </a:p>
        </p:txBody>
      </p:sp>
      <p:sp>
        <p:nvSpPr>
          <p:cNvPr id="12292" name="Rectangle 2"/>
          <p:cNvSpPr>
            <a:spLocks noChangeArrowheads="1"/>
          </p:cNvSpPr>
          <p:nvPr/>
        </p:nvSpPr>
        <p:spPr bwMode="auto">
          <a:xfrm rot="10506065" flipV="1">
            <a:off x="981075" y="2771775"/>
            <a:ext cx="3154363" cy="3048000"/>
          </a:xfrm>
          <a:prstGeom prst="rect">
            <a:avLst/>
          </a:prstGeom>
          <a:noFill/>
          <a:ln w="9525">
            <a:noFill/>
            <a:miter lim="800000"/>
            <a:headEnd/>
            <a:tailEnd/>
          </a:ln>
        </p:spPr>
        <p:txBody>
          <a:bodyPr anchor="ctr">
            <a:spAutoFit/>
          </a:bodyPr>
          <a:lstStyle/>
          <a:p>
            <a:r>
              <a:rPr lang="fr-FR" sz="2400">
                <a:solidFill>
                  <a:srgbClr val="680000"/>
                </a:solidFill>
                <a:latin typeface="Arial" charset="0"/>
                <a:ea typeface="Calibri" pitchFamily="34" charset="0"/>
                <a:cs typeface="Times New Roman" pitchFamily="18" charset="0"/>
              </a:rPr>
              <a:t>A la terrasse du café, tous les soirs, vous pouvez jouir de écouter jazz, nous avons de ce grand musicien avec saxophone. Le petit concert est à 21hs.</a:t>
            </a:r>
          </a:p>
        </p:txBody>
      </p:sp>
    </p:spTree>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5 Marcador de contenido" descr="bar_at_the_iberostar_odysseus.jpg"/>
          <p:cNvPicPr>
            <a:picLocks noGrp="1" noChangeAspect="1"/>
          </p:cNvPicPr>
          <p:nvPr>
            <p:ph idx="1"/>
          </p:nvPr>
        </p:nvPicPr>
        <p:blipFill>
          <a:blip r:embed="rId2" cstate="print"/>
          <a:srcRect/>
          <a:stretch>
            <a:fillRect/>
          </a:stretch>
        </p:blipFill>
        <p:spPr>
          <a:xfrm>
            <a:off x="1500188" y="2071688"/>
            <a:ext cx="6034087" cy="4525962"/>
          </a:xfrm>
        </p:spPr>
      </p:pic>
      <p:sp>
        <p:nvSpPr>
          <p:cNvPr id="2" name="1 Título"/>
          <p:cNvSpPr>
            <a:spLocks noGrp="1"/>
          </p:cNvSpPr>
          <p:nvPr>
            <p:ph type="title"/>
          </p:nvPr>
        </p:nvSpPr>
        <p:spPr>
          <a:xfrm>
            <a:off x="688975" y="569913"/>
            <a:ext cx="7699375" cy="914400"/>
          </a:xfrm>
        </p:spPr>
        <p:txBody>
          <a:bodyPr rtlCol="0">
            <a:normAutofit fontScale="90000"/>
          </a:bodyPr>
          <a:lstStyle/>
          <a:p>
            <a:pPr eaLnBrk="1" fontAlgn="auto" hangingPunct="1">
              <a:spcAft>
                <a:spcPts val="0"/>
              </a:spcAft>
              <a:defRPr/>
            </a:pPr>
            <a:r>
              <a:rPr lang="fr-FR" sz="3600" dirty="0" smtClean="0"/>
              <a:t/>
            </a:r>
            <a:br>
              <a:rPr lang="fr-FR" sz="3600" dirty="0" smtClean="0"/>
            </a:br>
            <a:r>
              <a:rPr lang="fr-FR" sz="3600" dirty="0" smtClean="0"/>
              <a:t/>
            </a:r>
            <a:br>
              <a:rPr lang="fr-FR" sz="3600" dirty="0" smtClean="0"/>
            </a:br>
            <a:r>
              <a:rPr lang="fr-FR" sz="3600" dirty="0" smtClean="0"/>
              <a:t/>
            </a:r>
            <a:br>
              <a:rPr lang="fr-FR" sz="3600" dirty="0" smtClean="0"/>
            </a:br>
            <a:r>
              <a:rPr lang="fr-FR" sz="3600" dirty="0" smtClean="0"/>
              <a:t/>
            </a:r>
            <a:br>
              <a:rPr lang="fr-FR" sz="3600" dirty="0" smtClean="0"/>
            </a:br>
            <a:r>
              <a:rPr lang="fr-FR" sz="2200" dirty="0" smtClean="0">
                <a:solidFill>
                  <a:srgbClr val="680000"/>
                </a:solidFill>
              </a:rPr>
              <a:t>Á côte du bar, vous pouvez trouver nous moderne comptoir, avec grand varié de boisson et notre barman vous préparer des les </a:t>
            </a:r>
            <a:r>
              <a:rPr lang="fr-FR" sz="2200" dirty="0" smtClean="0">
                <a:solidFill>
                  <a:srgbClr val="680000"/>
                </a:solidFill>
              </a:rPr>
              <a:t>meilleurs</a:t>
            </a:r>
            <a:r>
              <a:rPr lang="fr-FR" sz="2200" dirty="0" smtClean="0">
                <a:solidFill>
                  <a:srgbClr val="680000"/>
                </a:solidFill>
              </a:rPr>
              <a:t>. </a:t>
            </a:r>
            <a:r>
              <a:rPr lang="fr-FR" sz="2200" dirty="0" smtClean="0">
                <a:solidFill>
                  <a:srgbClr val="680000"/>
                </a:solidFill>
              </a:rPr>
              <a:t>C’est aussi des nouvelles banquettes hautes et très confortables.</a:t>
            </a:r>
            <a:r>
              <a:rPr lang="es-UY" dirty="0" smtClean="0"/>
              <a:t/>
            </a:r>
            <a:br>
              <a:rPr lang="es-UY" dirty="0" smtClean="0"/>
            </a:br>
            <a:r>
              <a:rPr lang="fr-FR" dirty="0" smtClean="0"/>
              <a:t> </a:t>
            </a:r>
            <a:r>
              <a:rPr lang="es-UY" dirty="0" smtClean="0"/>
              <a:t/>
            </a:r>
            <a:br>
              <a:rPr lang="es-UY" dirty="0" smtClean="0"/>
            </a:br>
            <a:endParaRPr lang="es-UY" dirty="0"/>
          </a:p>
        </p:txBody>
      </p:sp>
    </p:spTree>
  </p:cSld>
  <p:clrMapOvr>
    <a:masterClrMapping/>
  </p:clrMapOvr>
  <p:transition>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cstate="print"/>
          <a:stretch>
            <a:fillRect/>
          </a:stretch>
        </p:blipFill>
        <p:spPr>
          <a:xfrm>
            <a:off x="5643570" y="3786190"/>
            <a:ext cx="2592388" cy="2012950"/>
          </a:xfrm>
          <a:prstGeom prst="rect">
            <a:avLst/>
          </a:prstGeom>
          <a:ln>
            <a:noFill/>
          </a:ln>
          <a:effectLst>
            <a:outerShdw blurRad="190500" algn="tl" rotWithShape="0">
              <a:srgbClr val="000000">
                <a:alpha val="70000"/>
              </a:srgbClr>
            </a:outerShdw>
          </a:effectLst>
        </p:spPr>
      </p:pic>
      <p:sp>
        <p:nvSpPr>
          <p:cNvPr id="14338" name="1 Marcador de contenido"/>
          <p:cNvSpPr>
            <a:spLocks noGrp="1"/>
          </p:cNvSpPr>
          <p:nvPr>
            <p:ph idx="1"/>
          </p:nvPr>
        </p:nvSpPr>
        <p:spPr>
          <a:xfrm>
            <a:off x="642910" y="2143116"/>
            <a:ext cx="7358114" cy="2000264"/>
          </a:xfrm>
        </p:spPr>
        <p:txBody>
          <a:bodyPr/>
          <a:lstStyle/>
          <a:p>
            <a:pPr eaLnBrk="1" hangingPunct="1"/>
            <a:r>
              <a:rPr lang="fr-FR" dirty="0" smtClean="0"/>
              <a:t>Le bar offre des spectacles distincts pour les hôtes. Des samedis par la nuit le bar offre le spectacle "par le ciel" au compte de l'école de cirque où il pourra jouir de deux heures d'un spectacle imperdable. </a:t>
            </a:r>
          </a:p>
        </p:txBody>
      </p:sp>
      <p:sp>
        <p:nvSpPr>
          <p:cNvPr id="14339" name="2 Título"/>
          <p:cNvSpPr>
            <a:spLocks noGrp="1"/>
          </p:cNvSpPr>
          <p:nvPr>
            <p:ph type="title"/>
          </p:nvPr>
        </p:nvSpPr>
        <p:spPr/>
        <p:txBody>
          <a:bodyPr/>
          <a:lstStyle/>
          <a:p>
            <a:pPr eaLnBrk="1" hangingPunct="1"/>
            <a:r>
              <a:rPr lang="fr-FR" smtClean="0">
                <a:solidFill>
                  <a:srgbClr val="680000"/>
                </a:solidFill>
              </a:rPr>
              <a:t>SPECTACLES</a:t>
            </a:r>
          </a:p>
        </p:txBody>
      </p:sp>
      <p:sp>
        <p:nvSpPr>
          <p:cNvPr id="5" name="4 Rectángulo"/>
          <p:cNvSpPr/>
          <p:nvPr/>
        </p:nvSpPr>
        <p:spPr>
          <a:xfrm>
            <a:off x="1000100" y="4071942"/>
            <a:ext cx="4572000" cy="1938992"/>
          </a:xfrm>
          <a:prstGeom prst="rect">
            <a:avLst/>
          </a:prstGeom>
        </p:spPr>
        <p:txBody>
          <a:bodyPr wrap="square">
            <a:spAutoFit/>
          </a:bodyPr>
          <a:lstStyle/>
          <a:p>
            <a:pPr eaLnBrk="1" hangingPunct="1"/>
            <a:r>
              <a:rPr lang="fr-FR" sz="2400" dirty="0">
                <a:solidFill>
                  <a:srgbClr val="262626"/>
                </a:solidFill>
                <a:latin typeface="+mn-lt"/>
                <a:cs typeface="+mn-cs"/>
              </a:rPr>
              <a:t>Les Dimanches après 22 heures vous pouvez accompagner les délicieux cocktails du piano en charge du maître Richard </a:t>
            </a:r>
            <a:r>
              <a:rPr lang="fr-FR" sz="2400" dirty="0" err="1">
                <a:solidFill>
                  <a:srgbClr val="262626"/>
                </a:solidFill>
                <a:latin typeface="+mn-lt"/>
                <a:cs typeface="+mn-cs"/>
              </a:rPr>
              <a:t>Clayderman</a:t>
            </a:r>
            <a:endParaRPr lang="fr-FR" sz="2400" dirty="0">
              <a:solidFill>
                <a:srgbClr val="262626"/>
              </a:solidFill>
              <a:latin typeface="+mn-lt"/>
              <a:cs typeface="+mn-cs"/>
            </a:endParaRPr>
          </a:p>
        </p:txBody>
      </p:sp>
    </p:spTree>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Marcador de contenido"/>
          <p:cNvSpPr>
            <a:spLocks noGrp="1"/>
          </p:cNvSpPr>
          <p:nvPr>
            <p:ph idx="1"/>
          </p:nvPr>
        </p:nvSpPr>
        <p:spPr/>
        <p:txBody>
          <a:bodyPr/>
          <a:lstStyle/>
          <a:p>
            <a:pPr eaLnBrk="1" hangingPunct="1"/>
            <a:r>
              <a:rPr lang="fr-FR" dirty="0" smtClean="0"/>
              <a:t>Le mardi </a:t>
            </a:r>
            <a:r>
              <a:rPr lang="fr-FR" dirty="0" smtClean="0"/>
              <a:t>et </a:t>
            </a:r>
            <a:r>
              <a:rPr lang="fr-FR" dirty="0" smtClean="0"/>
              <a:t>le jeudi </a:t>
            </a:r>
            <a:r>
              <a:rPr lang="fr-FR" dirty="0" smtClean="0"/>
              <a:t>après le déjeuner, le barman apprend de préparer ses </a:t>
            </a:r>
            <a:r>
              <a:rPr lang="fr-FR" dirty="0" smtClean="0"/>
              <a:t>cocktails </a:t>
            </a:r>
            <a:r>
              <a:rPr lang="fr-FR" dirty="0" smtClean="0"/>
              <a:t>aux hôtes de l'hôtel. </a:t>
            </a:r>
            <a:r>
              <a:rPr lang="fr-FR" dirty="0" smtClean="0"/>
              <a:t>Le mardi </a:t>
            </a:r>
            <a:r>
              <a:rPr lang="fr-FR" dirty="0" smtClean="0"/>
              <a:t>il apprend des recettes et pas à pas de Cidre avec jus de pomme et champagne et Amour Sauvage et </a:t>
            </a:r>
            <a:r>
              <a:rPr lang="fr-FR" dirty="0" smtClean="0"/>
              <a:t>le jeudi </a:t>
            </a:r>
            <a:r>
              <a:rPr lang="fr-FR" dirty="0" smtClean="0"/>
              <a:t>de </a:t>
            </a:r>
            <a:r>
              <a:rPr lang="fr-FR" dirty="0" smtClean="0"/>
              <a:t>cocktails </a:t>
            </a:r>
            <a:r>
              <a:rPr lang="fr-FR" dirty="0" smtClean="0"/>
              <a:t>de boissons glacées comme  Margarita congelés.</a:t>
            </a:r>
          </a:p>
        </p:txBody>
      </p:sp>
      <p:sp>
        <p:nvSpPr>
          <p:cNvPr id="15363" name="2 Título"/>
          <p:cNvSpPr>
            <a:spLocks noGrp="1"/>
          </p:cNvSpPr>
          <p:nvPr>
            <p:ph type="title"/>
          </p:nvPr>
        </p:nvSpPr>
        <p:spPr/>
        <p:txBody>
          <a:bodyPr/>
          <a:lstStyle/>
          <a:p>
            <a:pPr eaLnBrk="1" hangingPunct="1"/>
            <a:r>
              <a:rPr lang="fr-FR" dirty="0" smtClean="0">
                <a:solidFill>
                  <a:srgbClr val="680000"/>
                </a:solidFill>
              </a:rPr>
              <a:t>COURS</a:t>
            </a:r>
          </a:p>
        </p:txBody>
      </p:sp>
      <p:pic>
        <p:nvPicPr>
          <p:cNvPr id="15364" name="4 Imagen"/>
          <p:cNvPicPr>
            <a:picLocks noChangeAspect="1"/>
          </p:cNvPicPr>
          <p:nvPr/>
        </p:nvPicPr>
        <p:blipFill>
          <a:blip r:embed="rId2" cstate="print"/>
          <a:srcRect/>
          <a:stretch>
            <a:fillRect/>
          </a:stretch>
        </p:blipFill>
        <p:spPr bwMode="auto">
          <a:xfrm>
            <a:off x="5786446" y="4500570"/>
            <a:ext cx="2489200" cy="2043112"/>
          </a:xfrm>
          <a:prstGeom prst="rect">
            <a:avLst/>
          </a:prstGeom>
          <a:noFill/>
          <a:ln w="9525">
            <a:noFill/>
            <a:miter lim="800000"/>
            <a:headEnd/>
            <a:tailEnd/>
          </a:ln>
        </p:spPr>
      </p:pic>
    </p:spTree>
  </p:cSld>
  <p:clrMapOvr>
    <a:masterClrMapping/>
  </p:clrMapOvr>
  <p:transition>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Marcador de contenido"/>
          <p:cNvSpPr>
            <a:spLocks noGrp="1"/>
          </p:cNvSpPr>
          <p:nvPr>
            <p:ph idx="1"/>
          </p:nvPr>
        </p:nvSpPr>
        <p:spPr>
          <a:xfrm>
            <a:off x="611188" y="2060575"/>
            <a:ext cx="7834312" cy="4065588"/>
          </a:xfrm>
        </p:spPr>
        <p:txBody>
          <a:bodyPr/>
          <a:lstStyle/>
          <a:p>
            <a:pPr eaLnBrk="1" hangingPunct="1"/>
            <a:r>
              <a:rPr lang="fr-FR" sz="1000" smtClean="0">
                <a:solidFill>
                  <a:srgbClr val="680000"/>
                </a:solidFill>
              </a:rPr>
              <a:t>-</a:t>
            </a:r>
            <a:r>
              <a:rPr lang="fr-FR" sz="1000" b="1" smtClean="0">
                <a:solidFill>
                  <a:srgbClr val="680000"/>
                </a:solidFill>
              </a:rPr>
              <a:t>	Quelle sont les métiers d’un barman ?</a:t>
            </a:r>
          </a:p>
          <a:p>
            <a:pPr eaLnBrk="1" hangingPunct="1"/>
            <a:r>
              <a:rPr lang="fr-FR" sz="1000" b="1" smtClean="0">
                <a:solidFill>
                  <a:srgbClr val="680000"/>
                </a:solidFill>
              </a:rPr>
              <a:t>Les métiers d’un barman sont : être responsables au comptoir, préparer les boissons.</a:t>
            </a:r>
          </a:p>
          <a:p>
            <a:pPr eaLnBrk="1" hangingPunct="1"/>
            <a:endParaRPr lang="fr-FR" sz="1000" b="1" smtClean="0">
              <a:solidFill>
                <a:srgbClr val="680000"/>
              </a:solidFill>
            </a:endParaRPr>
          </a:p>
          <a:p>
            <a:pPr eaLnBrk="1" hangingPunct="1"/>
            <a:r>
              <a:rPr lang="fr-FR" sz="1000" b="1" smtClean="0">
                <a:solidFill>
                  <a:srgbClr val="680000"/>
                </a:solidFill>
              </a:rPr>
              <a:t>-	Pour quoi est-ce que vous avez choisir ce travail ?</a:t>
            </a:r>
          </a:p>
          <a:p>
            <a:pPr eaLnBrk="1" hangingPunct="1"/>
            <a:r>
              <a:rPr lang="fr-FR" sz="1000" b="1" smtClean="0">
                <a:solidFill>
                  <a:srgbClr val="680000"/>
                </a:solidFill>
              </a:rPr>
              <a:t>J’ai choisir ce travail parc que dans la vacance avec mes amis a la cote d’azur, j’avez profiter de l’occasion de travail dans le bar d’un disco et j’aimée</a:t>
            </a:r>
          </a:p>
          <a:p>
            <a:pPr eaLnBrk="1" hangingPunct="1"/>
            <a:endParaRPr lang="fr-FR" sz="1000" b="1" smtClean="0">
              <a:solidFill>
                <a:srgbClr val="680000"/>
              </a:solidFill>
            </a:endParaRPr>
          </a:p>
          <a:p>
            <a:pPr eaLnBrk="1" hangingPunct="1"/>
            <a:r>
              <a:rPr lang="fr-FR" sz="1000" b="1" smtClean="0">
                <a:solidFill>
                  <a:srgbClr val="680000"/>
                </a:solidFill>
              </a:rPr>
              <a:t>-	Ou est-ce que vous étudiez ?</a:t>
            </a:r>
          </a:p>
          <a:p>
            <a:pPr eaLnBrk="1" hangingPunct="1"/>
            <a:r>
              <a:rPr lang="fr-FR" sz="1000" b="1" smtClean="0">
                <a:solidFill>
                  <a:srgbClr val="680000"/>
                </a:solidFill>
              </a:rPr>
              <a:t>J’ai étudié dans l’université de Lausanne.</a:t>
            </a:r>
          </a:p>
          <a:p>
            <a:pPr eaLnBrk="1" hangingPunct="1"/>
            <a:endParaRPr lang="fr-FR" sz="1000" b="1" smtClean="0">
              <a:solidFill>
                <a:srgbClr val="680000"/>
              </a:solidFill>
            </a:endParaRPr>
          </a:p>
          <a:p>
            <a:pPr eaLnBrk="1" hangingPunct="1"/>
            <a:r>
              <a:rPr lang="fr-FR" sz="1000" b="1" smtClean="0">
                <a:solidFill>
                  <a:srgbClr val="680000"/>
                </a:solidFill>
              </a:rPr>
              <a:t>-	Quel est vous premier expérience du travail ?</a:t>
            </a:r>
          </a:p>
          <a:p>
            <a:pPr eaLnBrk="1" hangingPunct="1"/>
            <a:r>
              <a:rPr lang="fr-FR" sz="1000" b="1" smtClean="0">
                <a:solidFill>
                  <a:srgbClr val="680000"/>
                </a:solidFill>
              </a:rPr>
              <a:t>Ma première expérience du travail est dans l’hôtel Marriott de Lausanne. J’ai travail là pour cinq ans.</a:t>
            </a:r>
          </a:p>
          <a:p>
            <a:pPr eaLnBrk="1" hangingPunct="1"/>
            <a:endParaRPr lang="fr-FR" sz="1000" b="1" smtClean="0">
              <a:solidFill>
                <a:srgbClr val="680000"/>
              </a:solidFill>
            </a:endParaRPr>
          </a:p>
          <a:p>
            <a:pPr eaLnBrk="1" hangingPunct="1"/>
            <a:r>
              <a:rPr lang="fr-FR" sz="1000" b="1" smtClean="0">
                <a:solidFill>
                  <a:srgbClr val="680000"/>
                </a:solidFill>
              </a:rPr>
              <a:t>-	Comment est-ce que vous commencez dans cet hôtel ?</a:t>
            </a:r>
          </a:p>
          <a:p>
            <a:pPr eaLnBrk="1" hangingPunct="1"/>
            <a:r>
              <a:rPr lang="fr-FR" sz="1000" b="1" smtClean="0">
                <a:solidFill>
                  <a:srgbClr val="680000"/>
                </a:solidFill>
              </a:rPr>
              <a:t>Ma dernière chef me recommander pour travail dans cet hôtel.</a:t>
            </a:r>
          </a:p>
          <a:p>
            <a:pPr eaLnBrk="1" hangingPunct="1"/>
            <a:endParaRPr lang="fr-FR" sz="1000" b="1" smtClean="0">
              <a:solidFill>
                <a:srgbClr val="680000"/>
              </a:solidFill>
            </a:endParaRPr>
          </a:p>
          <a:p>
            <a:pPr eaLnBrk="1" hangingPunct="1"/>
            <a:r>
              <a:rPr lang="fr-FR" sz="1000" b="1" smtClean="0">
                <a:solidFill>
                  <a:srgbClr val="680000"/>
                </a:solidFill>
              </a:rPr>
              <a:t>-	Pour combien de temps est-ce que vous êtes barman ?</a:t>
            </a:r>
          </a:p>
          <a:p>
            <a:pPr eaLnBrk="1" hangingPunct="1"/>
            <a:r>
              <a:rPr lang="fr-FR" sz="1000" b="1" smtClean="0">
                <a:solidFill>
                  <a:srgbClr val="680000"/>
                </a:solidFill>
              </a:rPr>
              <a:t>Pour dix ans</a:t>
            </a:r>
          </a:p>
          <a:p>
            <a:pPr eaLnBrk="1" hangingPunct="1"/>
            <a:endParaRPr lang="fr-FR" sz="1000" b="1" smtClean="0">
              <a:solidFill>
                <a:srgbClr val="680000"/>
              </a:solidFill>
            </a:endParaRPr>
          </a:p>
          <a:p>
            <a:pPr eaLnBrk="1" hangingPunct="1"/>
            <a:r>
              <a:rPr lang="fr-FR" sz="1000" b="1" smtClean="0">
                <a:solidFill>
                  <a:srgbClr val="680000"/>
                </a:solidFill>
              </a:rPr>
              <a:t>-	Quel est la boisson alcoolique populaire ? Massalia Exceptionnelle</a:t>
            </a:r>
          </a:p>
          <a:p>
            <a:pPr eaLnBrk="1" hangingPunct="1"/>
            <a:endParaRPr lang="fr-FR" sz="1000" b="1" smtClean="0">
              <a:solidFill>
                <a:srgbClr val="680000"/>
              </a:solidFill>
            </a:endParaRPr>
          </a:p>
          <a:p>
            <a:pPr eaLnBrk="1" hangingPunct="1"/>
            <a:r>
              <a:rPr lang="fr-FR" sz="1000" b="1" smtClean="0">
                <a:solidFill>
                  <a:srgbClr val="680000"/>
                </a:solidFill>
              </a:rPr>
              <a:t>	Un jour come aujourd’hui, qu’est-ce que vous conseiller pour pendre boisson?</a:t>
            </a:r>
          </a:p>
          <a:p>
            <a:pPr eaLnBrk="1" hangingPunct="1"/>
            <a:r>
              <a:rPr lang="fr-FR" sz="1000" b="1" smtClean="0">
                <a:solidFill>
                  <a:srgbClr val="680000"/>
                </a:solidFill>
              </a:rPr>
              <a:t>-Amour Sauvage, c’est un cocktail qui est préparé avec de boisson à la crème au caramel, vodka et liqueur d’amande.</a:t>
            </a:r>
          </a:p>
        </p:txBody>
      </p:sp>
      <p:sp>
        <p:nvSpPr>
          <p:cNvPr id="16387" name="2 Título"/>
          <p:cNvSpPr>
            <a:spLocks noGrp="1"/>
          </p:cNvSpPr>
          <p:nvPr>
            <p:ph type="title"/>
          </p:nvPr>
        </p:nvSpPr>
        <p:spPr/>
        <p:txBody>
          <a:bodyPr/>
          <a:lstStyle/>
          <a:p>
            <a:pPr eaLnBrk="1" hangingPunct="1"/>
            <a:r>
              <a:rPr lang="fr-FR" smtClean="0">
                <a:solidFill>
                  <a:srgbClr val="680000"/>
                </a:solidFill>
              </a:rPr>
              <a:t>Entrevue avec Barman</a:t>
            </a:r>
          </a:p>
        </p:txBody>
      </p: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2 Título"/>
          <p:cNvSpPr>
            <a:spLocks noGrp="1"/>
          </p:cNvSpPr>
          <p:nvPr>
            <p:ph type="title"/>
          </p:nvPr>
        </p:nvSpPr>
        <p:spPr>
          <a:xfrm>
            <a:off x="688975" y="569913"/>
            <a:ext cx="7699375" cy="914400"/>
          </a:xfrm>
        </p:spPr>
        <p:txBody>
          <a:bodyPr/>
          <a:lstStyle/>
          <a:p>
            <a:pPr eaLnBrk="1" hangingPunct="1"/>
            <a:r>
              <a:rPr lang="es-AR" sz="4800" smtClean="0">
                <a:solidFill>
                  <a:srgbClr val="680000"/>
                </a:solidFill>
              </a:rPr>
              <a:t>La </a:t>
            </a:r>
            <a:r>
              <a:rPr lang="fr-FR" sz="4800" smtClean="0">
                <a:solidFill>
                  <a:srgbClr val="680000"/>
                </a:solidFill>
              </a:rPr>
              <a:t>Spécialité de la Maison</a:t>
            </a:r>
            <a:br>
              <a:rPr lang="fr-FR" sz="4800" smtClean="0">
                <a:solidFill>
                  <a:srgbClr val="680000"/>
                </a:solidFill>
              </a:rPr>
            </a:br>
            <a:r>
              <a:rPr lang="fr-FR" sz="2000" i="1" smtClean="0">
                <a:solidFill>
                  <a:srgbClr val="680000"/>
                </a:solidFill>
              </a:rPr>
              <a:t>Massalia Exceptionnelle</a:t>
            </a:r>
            <a:endParaRPr lang="fr-FR" sz="4800" i="1" smtClean="0">
              <a:solidFill>
                <a:srgbClr val="680000"/>
              </a:solidFill>
            </a:endParaRPr>
          </a:p>
        </p:txBody>
      </p:sp>
      <p:pic>
        <p:nvPicPr>
          <p:cNvPr id="17411" name="5 Marcador de contenido"/>
          <p:cNvPicPr>
            <a:picLocks noGrp="1" noChangeAspect="1"/>
          </p:cNvPicPr>
          <p:nvPr>
            <p:ph idx="1"/>
          </p:nvPr>
        </p:nvPicPr>
        <p:blipFill>
          <a:blip r:embed="rId2" cstate="print"/>
          <a:srcRect/>
          <a:stretch>
            <a:fillRect/>
          </a:stretch>
        </p:blipFill>
        <p:spPr>
          <a:xfrm>
            <a:off x="3730625" y="2247900"/>
            <a:ext cx="1682750" cy="3878263"/>
          </a:xfrm>
        </p:spPr>
      </p:pic>
    </p:spTree>
  </p:cSld>
  <p:clrMapOvr>
    <a:masterClrMapping/>
  </p:clrMapOvr>
  <p:transition>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rtlCol="0">
            <a:normAutofit/>
          </a:bodyPr>
          <a:lstStyle/>
          <a:p>
            <a:pPr marL="365760" indent="-365760" eaLnBrk="1" fontAlgn="auto" hangingPunct="1">
              <a:spcAft>
                <a:spcPts val="0"/>
              </a:spcAft>
              <a:defRPr/>
            </a:pPr>
            <a:r>
              <a:rPr lang="fr-FR" dirty="0" smtClean="0">
                <a:solidFill>
                  <a:srgbClr val="680000"/>
                </a:solidFill>
              </a:rPr>
              <a:t>Les ingrédients</a:t>
            </a:r>
          </a:p>
          <a:p>
            <a:pPr marL="365760" indent="-365760" eaLnBrk="1" fontAlgn="auto" hangingPunct="1">
              <a:spcAft>
                <a:spcPts val="0"/>
              </a:spcAft>
              <a:buFont typeface="Wingdings" pitchFamily="2" charset="2"/>
              <a:buChar char="v"/>
              <a:defRPr/>
            </a:pPr>
            <a:r>
              <a:rPr lang="es-AR" sz="1600" dirty="0" smtClean="0">
                <a:solidFill>
                  <a:srgbClr val="680000"/>
                </a:solidFill>
              </a:rPr>
              <a:t>40 ml </a:t>
            </a:r>
            <a:r>
              <a:rPr lang="es-AR" sz="1600" dirty="0" err="1" smtClean="0">
                <a:solidFill>
                  <a:srgbClr val="680000"/>
                </a:solidFill>
              </a:rPr>
              <a:t>Rhum</a:t>
            </a:r>
            <a:r>
              <a:rPr lang="es-AR" sz="1600" dirty="0" smtClean="0">
                <a:solidFill>
                  <a:srgbClr val="680000"/>
                </a:solidFill>
              </a:rPr>
              <a:t> </a:t>
            </a:r>
            <a:r>
              <a:rPr lang="es-AR" sz="1600" dirty="0" err="1" smtClean="0">
                <a:solidFill>
                  <a:srgbClr val="680000"/>
                </a:solidFill>
              </a:rPr>
              <a:t>Ambre</a:t>
            </a:r>
            <a:endParaRPr lang="es-AR" sz="1600" dirty="0" smtClean="0">
              <a:solidFill>
                <a:srgbClr val="680000"/>
              </a:solidFill>
            </a:endParaRPr>
          </a:p>
          <a:p>
            <a:pPr marL="365760" indent="-365760" eaLnBrk="1" fontAlgn="auto" hangingPunct="1">
              <a:spcAft>
                <a:spcPts val="0"/>
              </a:spcAft>
              <a:buFont typeface="Wingdings" pitchFamily="2" charset="2"/>
              <a:buChar char="v"/>
              <a:defRPr/>
            </a:pPr>
            <a:r>
              <a:rPr lang="es-AR" sz="1600" dirty="0" smtClean="0">
                <a:solidFill>
                  <a:srgbClr val="680000"/>
                </a:solidFill>
              </a:rPr>
              <a:t>150 ml de </a:t>
            </a:r>
            <a:r>
              <a:rPr lang="es-AR" sz="1600" dirty="0" err="1" smtClean="0">
                <a:solidFill>
                  <a:srgbClr val="680000"/>
                </a:solidFill>
              </a:rPr>
              <a:t>jus</a:t>
            </a:r>
            <a:r>
              <a:rPr lang="es-AR" sz="1600" dirty="0" smtClean="0">
                <a:solidFill>
                  <a:srgbClr val="680000"/>
                </a:solidFill>
              </a:rPr>
              <a:t> de tomate</a:t>
            </a:r>
          </a:p>
          <a:p>
            <a:pPr marL="365760" indent="-365760" eaLnBrk="1" fontAlgn="auto" hangingPunct="1">
              <a:spcAft>
                <a:spcPts val="0"/>
              </a:spcAft>
              <a:buFont typeface="Wingdings" pitchFamily="2" charset="2"/>
              <a:buChar char="v"/>
              <a:defRPr/>
            </a:pPr>
            <a:r>
              <a:rPr lang="es-AR" sz="1600" dirty="0" smtClean="0">
                <a:solidFill>
                  <a:srgbClr val="680000"/>
                </a:solidFill>
              </a:rPr>
              <a:t>1 </a:t>
            </a:r>
            <a:r>
              <a:rPr lang="es-AR" sz="1600" dirty="0" err="1" smtClean="0">
                <a:solidFill>
                  <a:srgbClr val="680000"/>
                </a:solidFill>
              </a:rPr>
              <a:t>trait</a:t>
            </a:r>
            <a:r>
              <a:rPr lang="es-AR" sz="1600" dirty="0" smtClean="0">
                <a:solidFill>
                  <a:srgbClr val="680000"/>
                </a:solidFill>
              </a:rPr>
              <a:t> de sauce </a:t>
            </a:r>
            <a:r>
              <a:rPr lang="es-AR" sz="1600" dirty="0" err="1" smtClean="0">
                <a:solidFill>
                  <a:srgbClr val="680000"/>
                </a:solidFill>
              </a:rPr>
              <a:t>piquante</a:t>
            </a:r>
            <a:endParaRPr lang="es-AR" sz="1600" dirty="0" smtClean="0">
              <a:solidFill>
                <a:srgbClr val="680000"/>
              </a:solidFill>
            </a:endParaRPr>
          </a:p>
          <a:p>
            <a:pPr marL="365760" indent="-365760" eaLnBrk="1" fontAlgn="auto" hangingPunct="1">
              <a:spcAft>
                <a:spcPts val="0"/>
              </a:spcAft>
              <a:buFont typeface="Wingdings" pitchFamily="2" charset="2"/>
              <a:buChar char="v"/>
              <a:defRPr/>
            </a:pPr>
            <a:r>
              <a:rPr lang="es-AR" sz="1600" dirty="0" smtClean="0">
                <a:solidFill>
                  <a:srgbClr val="680000"/>
                </a:solidFill>
              </a:rPr>
              <a:t>2 </a:t>
            </a:r>
            <a:r>
              <a:rPr lang="es-AR" sz="1600" dirty="0" err="1" smtClean="0">
                <a:solidFill>
                  <a:srgbClr val="680000"/>
                </a:solidFill>
              </a:rPr>
              <a:t>traits</a:t>
            </a:r>
            <a:r>
              <a:rPr lang="es-AR" sz="1600" dirty="0" smtClean="0">
                <a:solidFill>
                  <a:srgbClr val="680000"/>
                </a:solidFill>
              </a:rPr>
              <a:t> de </a:t>
            </a:r>
            <a:r>
              <a:rPr lang="es-AR" sz="1600" dirty="0">
                <a:solidFill>
                  <a:srgbClr val="680000"/>
                </a:solidFill>
              </a:rPr>
              <a:t>sauce </a:t>
            </a:r>
            <a:r>
              <a:rPr lang="es-AR" sz="1600" dirty="0" err="1" smtClean="0">
                <a:solidFill>
                  <a:srgbClr val="680000"/>
                </a:solidFill>
              </a:rPr>
              <a:t>Worcestershire</a:t>
            </a:r>
            <a:endParaRPr lang="es-AR" sz="1600" dirty="0" smtClean="0">
              <a:solidFill>
                <a:srgbClr val="680000"/>
              </a:solidFill>
            </a:endParaRPr>
          </a:p>
          <a:p>
            <a:pPr marL="365760" indent="-365760" eaLnBrk="1" fontAlgn="auto" hangingPunct="1">
              <a:spcAft>
                <a:spcPts val="0"/>
              </a:spcAft>
              <a:buFont typeface="Wingdings" pitchFamily="2" charset="2"/>
              <a:buChar char="v"/>
              <a:defRPr/>
            </a:pPr>
            <a:r>
              <a:rPr lang="es-AR" sz="1600" dirty="0" err="1" smtClean="0">
                <a:solidFill>
                  <a:srgbClr val="680000"/>
                </a:solidFill>
              </a:rPr>
              <a:t>Glaçons</a:t>
            </a:r>
            <a:endParaRPr lang="es-AR" sz="1600" dirty="0" smtClean="0">
              <a:solidFill>
                <a:srgbClr val="680000"/>
              </a:solidFill>
            </a:endParaRPr>
          </a:p>
          <a:p>
            <a:pPr marL="365760" indent="-365760" eaLnBrk="1" fontAlgn="auto" hangingPunct="1">
              <a:spcAft>
                <a:spcPts val="0"/>
              </a:spcAft>
              <a:buFont typeface="Wingdings" pitchFamily="2" charset="2"/>
              <a:buChar char="v"/>
              <a:defRPr/>
            </a:pPr>
            <a:r>
              <a:rPr lang="es-AR" sz="1600" dirty="0" smtClean="0">
                <a:solidFill>
                  <a:srgbClr val="680000"/>
                </a:solidFill>
              </a:rPr>
              <a:t>1 </a:t>
            </a:r>
            <a:r>
              <a:rPr lang="es-AR" sz="1600" dirty="0" err="1" smtClean="0">
                <a:solidFill>
                  <a:srgbClr val="680000"/>
                </a:solidFill>
              </a:rPr>
              <a:t>quartier</a:t>
            </a:r>
            <a:r>
              <a:rPr lang="es-AR" sz="1600" dirty="0" smtClean="0">
                <a:solidFill>
                  <a:srgbClr val="680000"/>
                </a:solidFill>
              </a:rPr>
              <a:t> de </a:t>
            </a:r>
            <a:r>
              <a:rPr lang="es-AR" sz="1600" dirty="0" err="1" smtClean="0">
                <a:solidFill>
                  <a:srgbClr val="680000"/>
                </a:solidFill>
              </a:rPr>
              <a:t>limette</a:t>
            </a:r>
            <a:endParaRPr lang="es-AR" sz="1600" dirty="0" smtClean="0">
              <a:solidFill>
                <a:srgbClr val="680000"/>
              </a:solidFill>
            </a:endParaRPr>
          </a:p>
          <a:p>
            <a:pPr marL="365760" indent="-365760" eaLnBrk="1" fontAlgn="auto" hangingPunct="1">
              <a:spcAft>
                <a:spcPts val="0"/>
              </a:spcAft>
              <a:buFont typeface="Wingdings" pitchFamily="2" charset="2"/>
              <a:buChar char="v"/>
              <a:defRPr/>
            </a:pPr>
            <a:r>
              <a:rPr lang="es-AR" sz="1600" dirty="0" smtClean="0">
                <a:solidFill>
                  <a:srgbClr val="680000"/>
                </a:solidFill>
              </a:rPr>
              <a:t>1 </a:t>
            </a:r>
            <a:r>
              <a:rPr lang="es-AR" sz="1600" dirty="0" err="1" smtClean="0">
                <a:solidFill>
                  <a:srgbClr val="680000"/>
                </a:solidFill>
              </a:rPr>
              <a:t>branche</a:t>
            </a:r>
            <a:r>
              <a:rPr lang="es-AR" sz="1600" dirty="0" smtClean="0">
                <a:solidFill>
                  <a:srgbClr val="680000"/>
                </a:solidFill>
              </a:rPr>
              <a:t> </a:t>
            </a:r>
            <a:r>
              <a:rPr lang="es-AR" sz="1600" dirty="0">
                <a:solidFill>
                  <a:srgbClr val="680000"/>
                </a:solidFill>
              </a:rPr>
              <a:t>de </a:t>
            </a:r>
            <a:r>
              <a:rPr lang="es-AR" sz="1600" dirty="0" err="1" smtClean="0">
                <a:solidFill>
                  <a:srgbClr val="680000"/>
                </a:solidFill>
              </a:rPr>
              <a:t>céleri</a:t>
            </a:r>
            <a:endParaRPr lang="es-AR" sz="1600" dirty="0" smtClean="0">
              <a:solidFill>
                <a:srgbClr val="680000"/>
              </a:solidFill>
            </a:endParaRPr>
          </a:p>
          <a:p>
            <a:pPr marL="0" indent="0" eaLnBrk="1" fontAlgn="auto" hangingPunct="1">
              <a:spcAft>
                <a:spcPts val="0"/>
              </a:spcAft>
              <a:buFont typeface="Wingdings" pitchFamily="2" charset="2"/>
              <a:buNone/>
              <a:defRPr/>
            </a:pPr>
            <a:r>
              <a:rPr lang="es-AR" sz="1800" dirty="0" err="1" smtClean="0">
                <a:solidFill>
                  <a:srgbClr val="680000"/>
                </a:solidFill>
              </a:rPr>
              <a:t>Dans</a:t>
            </a:r>
            <a:r>
              <a:rPr lang="es-AR" sz="1800" dirty="0" smtClean="0">
                <a:solidFill>
                  <a:srgbClr val="680000"/>
                </a:solidFill>
              </a:rPr>
              <a:t> un </a:t>
            </a:r>
            <a:r>
              <a:rPr lang="es-AR" sz="1800" dirty="0" err="1" smtClean="0">
                <a:solidFill>
                  <a:srgbClr val="680000"/>
                </a:solidFill>
              </a:rPr>
              <a:t>verre</a:t>
            </a:r>
            <a:r>
              <a:rPr lang="es-AR" sz="1800" dirty="0" smtClean="0">
                <a:solidFill>
                  <a:srgbClr val="680000"/>
                </a:solidFill>
              </a:rPr>
              <a:t> </a:t>
            </a:r>
            <a:r>
              <a:rPr lang="fr-FR" sz="1800" dirty="0">
                <a:solidFill>
                  <a:srgbClr val="680000"/>
                </a:solidFill>
              </a:rPr>
              <a:t>contenant quelques glaçons, ajouter tous les ingrédients, sauf le quartier de limette et la branche de céleri. Remuer à l’aide d’une cuillère à mélange</a:t>
            </a:r>
            <a:r>
              <a:rPr lang="fr-FR" sz="1800" dirty="0" smtClean="0">
                <a:solidFill>
                  <a:srgbClr val="680000"/>
                </a:solidFill>
              </a:rPr>
              <a:t>. </a:t>
            </a:r>
            <a:r>
              <a:rPr lang="fr-FR" sz="1800" dirty="0">
                <a:solidFill>
                  <a:srgbClr val="680000"/>
                </a:solidFill>
              </a:rPr>
              <a:t>Garnir d’un quartier de limette et d’une branche de céleri</a:t>
            </a:r>
            <a:r>
              <a:rPr lang="fr-FR" sz="1800" dirty="0" smtClean="0">
                <a:solidFill>
                  <a:srgbClr val="680000"/>
                </a:solidFill>
              </a:rPr>
              <a:t>. </a:t>
            </a:r>
          </a:p>
          <a:p>
            <a:pPr marL="0" indent="0" eaLnBrk="1" fontAlgn="auto" hangingPunct="1">
              <a:spcAft>
                <a:spcPts val="0"/>
              </a:spcAft>
              <a:buFont typeface="Wingdings" pitchFamily="2" charset="2"/>
              <a:buNone/>
              <a:defRPr/>
            </a:pPr>
            <a:endParaRPr lang="es-AR" sz="2000" dirty="0" smtClean="0">
              <a:solidFill>
                <a:srgbClr val="680000"/>
              </a:solidFill>
            </a:endParaRPr>
          </a:p>
          <a:p>
            <a:pPr marL="0" indent="0" eaLnBrk="1" fontAlgn="auto" hangingPunct="1">
              <a:spcAft>
                <a:spcPts val="0"/>
              </a:spcAft>
              <a:buFont typeface="Wingdings" pitchFamily="2" charset="2"/>
              <a:buNone/>
              <a:defRPr/>
            </a:pPr>
            <a:endParaRPr lang="fr-FR" dirty="0">
              <a:solidFill>
                <a:srgbClr val="680000"/>
              </a:solidFill>
            </a:endParaRPr>
          </a:p>
        </p:txBody>
      </p:sp>
      <p:sp>
        <p:nvSpPr>
          <p:cNvPr id="18435" name="2 Título"/>
          <p:cNvSpPr>
            <a:spLocks noGrp="1"/>
          </p:cNvSpPr>
          <p:nvPr>
            <p:ph type="title"/>
          </p:nvPr>
        </p:nvSpPr>
        <p:spPr/>
        <p:txBody>
          <a:bodyPr/>
          <a:lstStyle/>
          <a:p>
            <a:pPr eaLnBrk="1" hangingPunct="1"/>
            <a:r>
              <a:rPr lang="es-AR" smtClean="0">
                <a:solidFill>
                  <a:srgbClr val="680000"/>
                </a:solidFill>
              </a:rPr>
              <a:t>La Recette</a:t>
            </a:r>
            <a:r>
              <a:rPr lang="es-AR" smtClean="0"/>
              <a:t/>
            </a:r>
            <a:br>
              <a:rPr lang="es-AR" smtClean="0"/>
            </a:br>
            <a:r>
              <a:rPr lang="es-AR" sz="2400" i="1" smtClean="0">
                <a:solidFill>
                  <a:srgbClr val="680000"/>
                </a:solidFill>
              </a:rPr>
              <a:t>Massalia Exceptionnelle</a:t>
            </a:r>
            <a:endParaRPr lang="fr-FR" sz="2400" i="1" smtClean="0">
              <a:solidFill>
                <a:srgbClr val="680000"/>
              </a:solidFill>
            </a:endParaRPr>
          </a:p>
        </p:txBody>
      </p:sp>
    </p:spTree>
  </p:cSld>
  <p:clrMapOvr>
    <a:masterClrMapping/>
  </p:clrMapOvr>
  <p:transition>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rtoné">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hincheta">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docProps/app.xml><?xml version="1.0" encoding="utf-8"?>
<Properties xmlns="http://schemas.openxmlformats.org/officeDocument/2006/extended-properties" xmlns:vt="http://schemas.openxmlformats.org/officeDocument/2006/docPropsVTypes">
  <Template>Hardcover</Template>
  <TotalTime>242</TotalTime>
  <Words>285</Words>
  <Application>Microsoft Office PowerPoint</Application>
  <PresentationFormat>Presentación en pantalla (4:3)</PresentationFormat>
  <Paragraphs>46</Paragraphs>
  <Slides>9</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9</vt:i4>
      </vt:variant>
    </vt:vector>
  </HeadingPairs>
  <TitlesOfParts>
    <vt:vector size="16" baseType="lpstr">
      <vt:lpstr>Book Antiqua</vt:lpstr>
      <vt:lpstr>Arial</vt:lpstr>
      <vt:lpstr>Wingdings</vt:lpstr>
      <vt:lpstr>Calibri</vt:lpstr>
      <vt:lpstr>Monotype Corsiva</vt:lpstr>
      <vt:lpstr>Times New Roman</vt:lpstr>
      <vt:lpstr>Cartoné</vt:lpstr>
      <vt:lpstr>La Maison Bar</vt:lpstr>
      <vt:lpstr> La Maison Bar offre des spécialement exceptionnelles cocktails dans l’hôtel Massalia.  </vt:lpstr>
      <vt:lpstr>Le bar est ouvert chaque jour de 16hs à 24hs. Il y a un grand varié de cocktails bon marche.   </vt:lpstr>
      <vt:lpstr>    Á côte du bar, vous pouvez trouver nous moderne comptoir, avec grand varié de boisson et notre barman vous préparer des les meilleurs. C’est aussi des nouvelles banquettes hautes et très confortables.   </vt:lpstr>
      <vt:lpstr>SPECTACLES</vt:lpstr>
      <vt:lpstr>COURS</vt:lpstr>
      <vt:lpstr>Entrevue avec Barman</vt:lpstr>
      <vt:lpstr>La Spécialité de la Maison Massalia Exceptionnelle</vt:lpstr>
      <vt:lpstr>La Recette Massalia Exceptionnelle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Jesica Francovig</dc:creator>
  <cp:lastModifiedBy>Gimena</cp:lastModifiedBy>
  <cp:revision>29</cp:revision>
  <dcterms:created xsi:type="dcterms:W3CDTF">2011-04-28T19:28:13Z</dcterms:created>
  <dcterms:modified xsi:type="dcterms:W3CDTF">2011-05-12T22:15:36Z</dcterms:modified>
</cp:coreProperties>
</file>